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80" r:id="rId2"/>
    <p:sldId id="705" r:id="rId3"/>
    <p:sldId id="706" r:id="rId4"/>
    <p:sldId id="704" r:id="rId5"/>
    <p:sldId id="698" r:id="rId6"/>
    <p:sldId id="708" r:id="rId7"/>
    <p:sldId id="710" r:id="rId8"/>
    <p:sldId id="716" r:id="rId9"/>
    <p:sldId id="712" r:id="rId10"/>
    <p:sldId id="713" r:id="rId11"/>
    <p:sldId id="714" r:id="rId12"/>
    <p:sldId id="715" r:id="rId13"/>
    <p:sldId id="709" r:id="rId14"/>
    <p:sldId id="711" r:id="rId15"/>
    <p:sldId id="707" r:id="rId16"/>
    <p:sldId id="717" r:id="rId17"/>
    <p:sldId id="718" r:id="rId18"/>
    <p:sldId id="719" r:id="rId1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2" autoAdjust="0"/>
    <p:restoredTop sz="95090" autoAdjust="0"/>
  </p:normalViewPr>
  <p:slideViewPr>
    <p:cSldViewPr>
      <p:cViewPr varScale="1">
        <p:scale>
          <a:sx n="79" d="100"/>
          <a:sy n="79" d="100"/>
        </p:scale>
        <p:origin x="182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53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6589A36-B1DA-4EEA-93C9-26874D33CB08}" type="datetime1">
              <a:rPr lang="en-US"/>
              <a:pPr>
                <a:defRPr/>
              </a:pPr>
              <a:t>4/2/2020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4ACF82A-7C4D-440B-B387-CA20B571858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4247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2T17:42:20.10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0.6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0 197 14171,'5'2'992,"0"0"625,0-2 71,0 0-624,0-4-72,0 1-367,-2-2-209,0-3-224,8-21-152,9-46-208,-22 41-777,-1 9-151,-2 7-1488,-5 18 655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3.4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 1 14387,'2'32'3579,"-3"35"-3881,1-50 555,-3 63-180,0-44-131,3 0 0,0-1-1,3 1 1,4 24 58,-7-60-23,1 0-1,-1 0 0,0 0 1,0-1-1,0 1 0,1 0 1,-1 0-1,0-1 0,0 1 1,0 0-1,0 0 1,1-1-1,-1 1 0,0 0 1,0-1-1,0 1 0,0 0 1,0-1-1,0 1 1,0 0-1,0 0 0,0-1 1,0 1-1,0 0 0,0-1 1,0 1-1,0 0 0,0-1 1,0 1-1,-1 0 1,1 0-1,0-1 24,-2-3-678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4.5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5 153 14131,'-1'-2'153,"0"1"1,1 0-1,-1 0 0,1-1 0,-1 1 1,1 0-1,0-1 0,0 1 1,0 0-1,-1-1 0,1 1 0,0-1 1,1 1-1,-1 0 0,0-1 0,0 1 1,1 0-1,-1-1 0,0 1 1,1 0-1,0 0 0,-1-1 0,1 1 1,0 0-1,-1 0 0,1 0 1,0 0-1,0 0 0,0-1-153,5-5 31,0-1 0,0 1 1,1 0-1,-1 1 0,3-2-31,0 0 16,-1 1-12,-1 0 1,1 0 0,0 1-1,1 0 1,0 1-1,-1 0 1,2 0-1,-1 1 1,0 0-1,5-1-4,-12 5-6,0-1 0,0 1-1,0-1 1,0 1 0,0 0-1,0 0 1,0 0 0,1 0-1,-1 1 1,0-1 0,0 0-1,0 1 1,0-1 0,0 1 0,0 0-1,0 0 1,0 0 0,0 0-1,0 0 1,-1 0 0,1 0-1,0 1 1,-1-1 0,1 1-1,-1-1 1,1 2 6,0 0-19,0 1 0,0-1 0,-1 1 0,1 0 0,-1 0 0,0-1 0,0 1 0,-1 0 0,1 0 0,-1 0 0,0 0 0,0 0 0,0 0 0,-1 2 19,0 6-165,-1 0 1,0 0 0,-1 0-1,-1 0 1,0 0 0,0-1-1,-1 1 1,-6 9 164,-9 12-472,-1-2-1,-7 7 473,7-11-250,2 1 0,-16 30 250,34-56 2,0 0-1,1-1 0,-1 1 0,0 0 1,1-1-1,-1 1 0,1 0 0,0 0 0,-1 0 1,1 0-1,0-1 0,0 1 0,0 0 1,0 0-1,1 0 0,-1-1 0,0 1 1,1 0-1,-1 0 0,1 0 0,0-1 0,0 1 1,-1 0-2,2 0 88,0 1 1,0-1-1,0 0 1,0 0-1,1 0 1,-1 0-1,0 0 1,1 0-1,0-1 1,-1 1-1,1-1 1,0 1-1,1-1-88,2 2-94,0-1 0,0 0 0,0-1 1,1 0-1,-1 0 0,0 0 0,1 0 0,-1-1 0,1 0 0,-1-1 0,1 1 0,-1-1 0,2-1 94,-2-1-862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5.6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13 131 14451,'-1'-1'118,"0"1"1,0-1-1,0 0 0,0 0 1,1 1-1,-1-1 0,0 0 1,0 0-1,1 0 0,-1 0 1,1 1-1,-1-1 0,1 0 1,-1 0-1,1 0 0,0 0 0,-1 0 1,1-1-1,0 1 0,0 0 1,0 0-1,0 0 0,0 0 1,0 0-1,0 0 0,0 0 1,0 0-1,0 0 0,1 0 1,-1 0-1,1-1-118,1-1 80,1 0 0,0 0 0,0 0 0,0 0 0,0 1 0,0-1 0,1 1 0,1-1-80,18-13 137,29-24-53,-49 38-79,0 0 0,0 0-1,0 0 1,0 0 0,1 0 0,-1 1-1,1 0 1,0 0 0,-1 0 0,1 0-1,0 0 1,-1 1 0,2-1-5,-3 1 0,0 0-1,1 1 1,-1-1 0,0 0 0,0 1-1,0 0 1,0-1 0,0 1 0,0 0-1,0 0 1,0 0 0,-1 0 0,1 0 0,0 0-1,0 1 1,-1-1 0,1 1 0,0 1 0,1 0 1,-1 0-1,0 0 0,0 0 1,0 1-1,0-1 1,-1 1-1,1-1 0,-1 1 1,0 0-1,0 0 1,-1-1-1,1 1 0,-1 0 1,1 0-1,-1 0 1,-1 0-1,1-1 0,-1 3 0,-4 18-1,-1 0-1,-2 0 0,-6 15 2,12-36-244,15-9 111,89-15 126,-101 21 8,0-1 1,0 1-1,0 0 1,1 0-1,-1 0 1,0-1-1,0 1 1,0 0-1,0 0 1,0 0-1,0 1 1,0-1-1,0 0 1,1 0-1,-1 0 1,0 1-1,0-1 1,0 1-1,0-1 0,0 1 1,0-1-1,0 1 1,-1 0-1,1-1 1,1 2-2,-2-1 9,1 0 0,-1 0 1,0 0-1,0 1 0,1-1 1,-1 0-1,0 0 0,0 0 0,0 1 1,0-1-1,0 0 0,-1 0 1,1 0-1,0 1 0,-1-1 0,1 0 1,0 0-1,-1 0 0,0 0-9,-3 8 109,0 0-1,-1-1 0,0 0 1,-5 5-109,-3 5 123,-1-1 1,-1 0-1,0-1 1,-14 10-124,23-21-195,0 0 0,-1 0 0,0-1 0,0 0 1,0-1-1,0 1 0,0-1 0,-1-1 0,0 1 0,1-1 1,-1-1-1,0 1 0,0-1 0,-6 0 195,13-1-842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6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80 1 14227,'1'1'162,"-1"-1"0,1 1 0,0-1-1,0 1 1,0-1 0,0 1 0,0-1 0,0 0 0,0 0 0,0 1-1,0-1 1,0 0 0,0 0 0,0 0 0,0 0 0,0 0 0,0 0-1,0 0 1,0-1 0,0 1 0,0 0 0,0-1 0,0 1-1,0 0-161,0-1 24,-1 1-1,1 0 0,0-1 0,-1 1 0,1 0 0,-1 0 0,1-1 0,0 1 0,-1 0 0,1 0 0,-1 0 0,1 0 0,0 0 0,-1 0 1,1 0-1,0 0 0,-1 0 0,1 0 0,-1 0 0,1 0 0,0 1 0,-1-1 0,1 0 0,-1 0 0,1 1 0,-1-1 0,1 0 1,0 1-1,-1-1 0,0 1 0,1-1 0,-1 0 0,1 1 0,-1-1 0,1 1 0,-1-1 0,0 1 0,1-1 0,-1 1 0,0 0 0,0-1 1,1 1-1,-1-1 0,0 1 0,0 0 0,0-1 0,0 1 0,0 0 0,0-1 0,0 1 0,0-1 0,0 1 0,0 0 0,0 0-23,1 12-4,0 1-1,-1-1 1,-1 1-1,0-1 1,-1 1-1,0-1 1,-1 0-1,0 1 0,-1-1 1,-1-1-1,0 1 1,-7 10 4,-74 107-531,81-114 474,5-16 54,0 1 0,0-1 0,0 0 0,0 0 0,1 1 0,-1-1 0,0 0 0,0 1 0,0-1 0,0 0 0,1 0 0,-1 1 0,0-1 0,0 0 0,1 0 0,-1 1 0,0-1 0,0 0 0,1 0 0,-1 0 1,0 0-1,0 0 0,1 1 0,-1-1 0,0 0 0,1 0 0,-1 0 0,0 0 0,1 0 3,32-4-175,-10 0 125,-12 3 54,1 1-1,0 0 1,0 0 0,0 1 0,-1 1-1,1 0 1,0 0 0,-1 1 0,0 1-1,9 4-3,7 1-7,-26-8-29,1-1-1,-1 1 0,0-1 1,0 0-1,1 0 0,-1 0 1,0 0-1,1 0 0,-1 0 1,0 0-1,0 0 0,1 0 1,-1 0-1,0-1 0,1 1 1,-1 0-1,0-1 0,0 1 1,0-1-1,1 0 37,-1-4-2143,1 3 1252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6.8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 0 14419,'-28'83'528,"29"-41"432,-1 1-592,7 2-39,-2-1-65,5 7-40,1-9-88,-4 1-48,1-8-72,-3-4-200,-4-8-64,2-7-1121,2-11 545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8.1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 9 13379,'1'-9'3532,"-9"13"-2413,-11 18-1084,2 23-40,-16 28 5,33-73 1,0 1-1,0-1 1,0 0 0,0 1-1,1-1 1,-1 0 0,0 1-1,0-1 1,0 0 0,0 1-1,1-1 1,-1 0 0,0 1-1,1-1 1,-1 0 0,0 0 0,0 1-1,1-1 1,-1 0 0,0 0-1,1 0 1,-1 0 0,0 1-1,1-1 1,-1 0 0,0 0-1,1 0 1,-1 0 0,1 0-1,-1 0 1,0 0 0,1 0 0,-1 0-1,0 0 1,1 0 0,-1 0-1,1 0 1,-1 0 0,0 0-1,1-1 1,-1 1 0,0 0-1,21-1 39,-21 1-35,27-2 73,0 2 0,12 2-77,-36-2 5,2 0 7,-1 1 1,0-1-1,0 1 1,1 0-1,-1 0 1,0 0-1,0 0 1,0 1-1,0 0 1,0 0-1,0 0 1,-1 0-1,1 0 1,-1 1-1,1 0 1,-1 0-1,0 0 1,0 0-1,0 0 1,-1 0-1,1 1 1,-1-1-1,0 1 1,0 0-1,0 0 1,0 0-1,0 0 1,-1 0-1,0 0 1,0 0-1,0 0 1,-1 1-1,1-1 1,-1 2-13,0-2-42,1 0 1,-1 0-1,-1 1 0,1-1 0,-1 0 1,1 0-1,-1 0 0,-1 0 1,1 0-1,0 0 0,-1 0 1,0 0-1,0 0 0,0 0 1,0-1-1,-1 1 0,1-1 1,-1 0-1,0 0 0,0 0 1,0 0-1,-1 0 0,1-1 1,-1 1-1,1-1 0,-1 0 1,0 0-1,1 0 0,-1-1 1,0 1-1,0-1 0,-4 1 42,-22 1-700,-1 0 0,-16-2 700,10 0-932,13-1 365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8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31 126 14091,'-31'43'568,"35"-48"256,2-3-184,6-2-343,-3-8-49,14 3 40,-2-8-40,7 1-32,0-4-56,-2 4-16,0 8-40,-2 9-256,-3 5-88,1 6 1424,-6 6-2952,2-4 1360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9.3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67 14227,'23'-47'479,"-18"27"899,-9 32-77,-1 64-974,3 0 0,4 0 0,3 0 0,7 29-327,-7-69 166,10 50 358,-14-78-480,2 0 0,-1 0 1,1-1-1,0 1 0,1-1 1,0 0-1,0 0 0,0 0 1,3 2-45,-6-8 6,0 0 1,0 0 0,0 0-1,0 0 1,0-1 0,1 1 0,-1 0-1,0 0 1,1-1 0,-1 1 0,0-1-1,1 1 1,-1-1 0,1 1-1,-1-1 1,1 0 0,-1 0 0,1 0-1,-1 0 1,2 0-7,1 0 9,0-1 0,0 0 0,0 0 0,0 0 0,-1 0 0,1-1 0,0 0 0,1 0-9,3-3 10,1 0 0,-1 0-1,0-1 1,-1 0-1,1-1 1,1-2-10,-3 3-139,-1-1 1,0 0-1,0 0 1,-1 0-1,1-1 1,-2 1-1,1-1 1,2-7 138,-5 12-79,-1 0 0,1 0 0,0 0 0,-1 0 0,1 0 0,-1 1 0,0-1 0,0 0 0,0 0 0,0 0 0,-1 0 0,1 0 0,-1 0 1,0 0-1,0 1 0,0-1 0,0 0 0,0 0 0,-1 1 0,1-1 0,-1 1 0,1-1 0,-1 1 0,0 0 0,0 0 0,0 0 0,-1-1 79,2 2-7,0 1-1,0-1 1,-1 1-1,1-1 1,0 1 0,-1-1-1,1 1 1,0 0-1,-1-1 1,1 1-1,0 0 1,-1 0-1,1 0 1,0 0 0,-1 0-1,1 0 1,0 1-1,-1-1 1,1 0-1,0 1 1,-1-1 0,1 1-1,0-1 1,0 1-1,0 0 1,-1-1-1,1 1 1,0 0-1,0 0 8,-2 1 30,0 0-1,1 0 0,-1 1 1,1-1-1,0 0 0,-1 1 1,1 0-1,0-1 0,1 1 1,-1 0-1,0 1-29,-9 34-1368,11-32 554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0.6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 14099,'4'4'370,"1"-1"0,0 0 0,0 0 1,0-1-1,0 1 0,0-1 0,1 0 0,-1-1 0,0 1 0,1-1 0,4 0-370,-3-1 72,0-1-1,1 0 0,-1 0 1,0-1-1,0 0 1,0 0-1,-1 0 0,1-1 1,0 0-1,2-2-71,-8 4 1,23-11 24,1 1 0,0 0 0,1 2 0,0 1-1,2 1-24,2-1-7,-22 6 4,0 0-1,0 0 0,0 0 0,8 0 4,-15 2-1,0 0 1,0 0 0,-1 1 0,1-1 0,0 0-1,0 0 1,-1 0 0,1 1 0,0-1-1,0 0 1,-1 1 0,1-1 0,0 1 0,-1-1-1,1 1 1,-1-1 0,1 1 0,0-1-1,-1 1 1,1-1 0,-1 1 0,0 0 0,1-1-1,-1 1 1,1 0 0,-1-1 0,0 1-1,0 0 1,1 0 0,-1 0 0,0-1 0,0 1-1,0 0 1,0 0 0,0-1 0,0 1-1,0 0 1,0 0 0,-5 40-5,3-31 15,-18 61-25,-28 68 15,40-117 1,-5 9-209,-2-1 0,0 0 0,-9 9 208,8-12-624,14-25 560,1 1 1,-1-1-1,1 0 0,0 0 1,0 0-1,0 1 0,0-1 1,0 1-1,1-1 0,-1 1 1,1-1-1,0 1 0,-1-1 1,1 1-1,0-1 0,1 2 64,-1-3-1309,2-3 583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2T17:42:27.24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1.1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89 14403,'0'3'311,"0"-1"0,1 1 0,-1-1 0,0 1 0,1-1 0,-1 0 0,1 1 0,0-1 0,0 0 0,0 1 0,0-1 0,0 0 0,1 0 0,-1 0 0,1 0 0,0 1-311,1 0 156,0-1 1,0 1-1,0-1 0,0 0 1,0 0-1,1 0 0,-1 0 1,1-1-1,2 2-156,4 0 20,1 0 0,-1-1 0,0-1 0,1 1 0,-1-2 0,3 1-20,-11-1 13,1 0 0,-1-1 0,1 1 0,0 0 1,-1-1-1,1 0 0,-1 1 0,1-1 0,-1 0 0,0 0 1,1-1-1,-1 1 0,0 0 0,0-1 0,0 1 0,0-1 1,0 0-1,0 0 0,0 1 0,0-1 0,-1-1 0,1 1 1,-1 0-1,2-2-13,-1-1-13,0 1 1,0-1 0,-1 1-1,1-1 1,-1 1-1,0-1 1,0 0 0,0 0-1,-1 1 1,0-5 12,0 4-127,0 1 1,-1 0-1,0 0 0,0 0 1,0 0-1,0 1 0,-1-1 1,0 0-1,1 0 0,-1 1 1,-1-1-1,1 1 0,0-1 1,-1 1 126,1 1-138,1 1 1,-1-1-1,1 1 1,-1 0-1,1-1 1,-1 1-1,1 0 1,-1 0-1,0 0 1,0 0-1,0 1 0,0-1 1,0 0-1,1 1 1,-1-1-1,0 1 1,0 0-1,0 0 1,0-1-1,0 1 1,0 1-1,0-1 1,0 0-1,0 0 1,0 1-1,0-1 1,0 1-1,-1 0 138,-8 6-871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1.5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 0 14299,'-3'17'510,"0"1"0,2-1 0,0 1 0,1-1 0,0 1 0,2 0 0,0 0-510,-1-13 93,0-1 0,0 1-1,0-1 1,1 0 0,0 1 0,0-1-1,0 0 1,0 0 0,1 0 0,-1 0-1,1-1 1,0 1 0,1 0-93,-2-2 65,1 0 1,0 0-1,0 0 1,0-1-1,0 1 1,0-1-1,0 0 1,0 1-1,0-1 1,0-1-1,1 1 1,-1 0-1,0-1 1,0 0-1,1 0 1,-1 0-1,1 0 1,-1 0-1,3-1-65,-1 0-24,1-1 0,-1 1 0,0-1-1,0 0 1,-1 0 0,1-1 0,0 1 0,-1-1 0,1 0-1,-1 0 1,0-1 0,0 0 0,0 1 0,0-1 0,-1 0-1,0 0 1,0-1 0,0 1 0,0-1 0,-1 0 0,1 0-1,-1 1 1,0-1 0,-1-1 0,1 1 0,-1 0 0,0 0-1,0-1 1,-1 1 0,0 0 0,0-1 0,0 1 0,0 0-1,-1-1 1,0 1 0,0 0 0,0 0 0,-1 0 0,0 0-1,0 0 1,0 0 0,-3-4 24,3 6-94,1 1 0,-1 0 0,0 0 0,0 0-1,-1 0 1,1 0 0,0 1 0,0-1 0,-1 1 0,1-1 0,-1 1 0,0 0-1,1 0 1,-1 0 0,0 0 0,0 1 0,1-1 0,-1 1 0,0-1 0,0 1-1,0 0 1,0 0 94,-4 0-258,0 1 0,1 0 0,-1 0 0,0 0 0,1 1 0,-1 0 0,1 0 0,-5 3 258,2-1-622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4.8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 20 12243,'-8'-10'3740,"-1"0"-1521,9 11-2210,-1 0 0,0-1-1,1 1 1,-1 0 0,1-1 0,0 1 0,-1 0-1,1 0 1,-1 0 0,1-1 0,0 1-1,0 0 1,0 0 0,-1 0 0,1 0 0,0 0-1,0 0 1,0-1 0,0 1 0,0 0 0,1 1-9,-5 29-12,2-21 9,1 0 1,0-1 0,1 1 0,0-1-1,1 1 1,0 0 0,0-1-1,1 1 1,0-1 0,1 2 2,1 3-4,1 0 1,0-1-1,1 1 0,0-1 1,2-1-1,-1 1 0,1-1 1,7 7 3,-15-18-2,1-1 1,-1 1-1,0-1 1,1 1-1,-1-1 1,1 1 0,-1-1-1,1 1 1,0-1-1,-1 0 1,1 1-1,-1-1 1,1 0 0,0 1-1,-1-1 1,1 0-1,0 0 1,-1 0-1,1 1 1,0-1 0,0 0-1,-1 0 1,1 0-1,0 0 1,-1 0-1,1 0 1,0-1 0,-1 1-1,1 0 2,0-1-2,0 1 0,1-1 0,-1 0 0,0 0 0,-1 0-1,1 0 1,0 0 0,0 0 0,0 0 0,0 0 0,-1 0 0,1-1 0,-1 1-1,1-1 3,13-50-12,-13 45 18,2-11 7,-2 11-9,0-1 0,0 1 0,1 0 0,0 0-1,1 0 1,-1 0 0,1 1 0,0-1 0,4-4-4,27-52 18,-16 28-10,-18 34-8,1 0 1,-1 0 0,1 0 0,-1 0 0,1 1 0,0-1 0,0 0 0,-1 0-1,1 0 1,0 0 0,0 1 0,0-1 0,0 0 0,0 1 0,0-1-1,0 1 1,0-1 0,0 1 0,0 0 0,0-1 0,0 1 0,0 0 0,1 0-1,-1 0 1,0-1 0,0 1 0,0 1 0,0-1 0,0 0 0,1 0-1,-1 0 1,0 0 0,0 1 0,0-1 0,0 1 0,0-1 0,0 1 0,0-1-1,0 1 1,0-1 0,0 1 0,0 0 0,0 0 0,-1-1 0,2 2-1,3 3 10,0 0 0,0 0 0,0 0 0,-1 1 0,0 0 1,1 0-11,31 46 78,-26-40-75,-1 0 1,-1 0 0,0 1-1,-1 1 1,0-1 0,-1 1 0,3 10-4,-7-18-35,9 36-36,-11-39-1,1 0 0,-1-1 1,1 1-1,-1 0 0,0-1 0,0 1 0,-1 0 1,1-1-1,0 1 0,-1 0 0,0-1 1,1 1-1,-2 2 72,2-5-41,0 0 0,-1 0 1,1 0-1,0 0 0,0 0 0,0 0 1,0 0-1,0 0 0,-1 1 1,1-1-1,0 0 0,0 0 0,0 0 1,0 0-1,0 0 0,-1 0 1,1 0-1,0 0 0,0 0 0,0 0 1,0 0-1,0 0 0,-1 0 0,1 0 1,0 0-1,0 0 0,0-1 1,0 1-1,0 0 0,-1 0 0,1 0 1,0 0-1,0 0 0,0 0 1,0 0-1,0 0 0,0 0 0,0-1 1,-1 1-1,1 0 0,0 0 1,0 0-1,0 0 0,0 0 0,0 0 1,0-1-1,0 1 41,-1 0-443,-2-3-385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5.2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 14275,'0'0'48,"1"0"1,-1 0-1,0 0 1,1-1-1,-1 1 0,0 0 1,0 0-1,1 0 1,-1 0-1,0 0 0,1 0 1,-1 0-1,0-1 1,0 1-1,1 0 0,-1 0 1,0 0-1,0-1 0,1 1 1,-1 0-1,0 0 1,0-1-1,0 1 0,1 0 1,-1 0-1,0-1 1,0 1-1,0 0 0,0-1 1,0 1-1,0 0 1,1-1-1,-1 1 0,0 0 1,0-1-1,0 1 1,0 0-1,0 0 0,0-1 1,0 1-1,-1 0 1,1-1-1,0 1 0,0 0 1,0-1-1,0 1 0,0 0 1,0-1-1,-1 1 1,1 0-1,0 0 0,0-1 1,0 1-1,-1 0 1,1 0-1,0-1 0,0 1 1,-1 0-1,1 0 1,0 0-1,0 0 0,-1-1 1,1 1-1,0 0 1,-1 0-1,1 0 0,0 0-48,26-6 343,21 1-122,0 2 1,12 3-222,-32 2-67,-26-2-62,1 0 1,-1 0-1,0 0 1,0 0-1,1 1 1,-1-1-1,0 0 1,0 1-1,0-1 1,0 1-1,1-1 1,-1 1-1,0 0 1,0-1-1,0 1 1,0 0-1,0 0 1,-1 0-1,1 0 129,-1-1-1031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5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22 501 14499,'-3'-7'600,"1"-1"496,0-11-647,1-6-89,-6-55 72,7 51-88,0-8 16,-3 4-128,1-3-40,1 4-152,1 1-32,0 3-72,0-1-184,1 6-88,4-2-120,-3 4 8,1 0-1065,2 5 689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6.0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1 223 14003,'2'2'233,"1"-1"0,-1 1 0,1-1 1,-1 0-1,1 1 0,0-1 0,-1-1 0,1 1 0,0 0 0,0-1 1,0 1-1,1-1-233,0 1 199,10 3 20,0-2 0,0 1 0,0-2 1,0 0-1,10 0-219,-23-1 13,5-1 84,1 1 0,-1-1-1,1 0 1,-1-1-1,0 0 1,1 0 0,-1 0-1,0 0 1,0-1 0,-1 0-1,1-1 1,-1 1 0,1-1-1,-1 0 1,0 0 0,0-1-1,-1 1 1,1-2-97,1-1 69,0 0 1,0-1-1,-1 1 0,0-1 0,-1 0 1,0-1-1,0 1 0,0-1 0,-1 0 1,-1 0-1,2-7-69,-3 13 6,-1 0 0,1 0 0,-1 0 0,0 0 0,0 0 0,0 0-1,0 0 1,0 0 0,-1 0 0,1 0 0,-1 0 0,0 0 0,0 0 0,0 0 0,-1 0 0,1 0-1,0 1 1,-1-1 0,0 0 0,0 1 0,0 0 0,0-1 0,0 1 0,0 0 0,0 0 0,-3-1-6,1 0-35,0 1 1,0 0 0,-1 1-1,1-1 1,-1 1-1,1-1 1,-1 2 0,0-1-1,1 0 1,-1 1 0,0 0-1,0 0 1,1 0-1,-1 1 1,0-1 0,1 1-1,-2 1 35,-3 0-198,0 1 0,1 1 0,-1-1 0,1 1-1,0 1 1,0 0 0,0 0 0,1 0 0,0 1-1,0 0 1,0 1 198,4-4-33,-1 0 0,1 0 0,0 0 0,0 1 0,1-1-1,-1 1 1,1 0 0,0 0 0,0 0 0,0 0 0,0 0 0,1 0 0,-1 1-1,1-1 1,1 0 0,-1 1 0,0-1 0,1 1 0,0-1 0,0 1 0,0-1 0,1 1-1,0 2 34,3 3-154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6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 96 14667,'0'0'100,"0"0"-1,0 1 1,0-1-1,-1 0 1,1 0-1,0 0 1,0 0-1,-1 0 1,1 0-1,0 0 1,0 0-1,-1 0 1,1 0-1,0 0 1,0 0-1,-1 0 1,1 0-1,0 0 1,0 0-1,-1-1 1,1 1-1,0 0 1,0 0-1,-1 0 1,1 0-1,0 0 1,0-1 0,0 1-1,0 0 1,-1 0-1,1 0 1,0 0-1,0-1 1,0 1-1,0 0 1,0 0-1,-1-1 1,1 1-1,0 0 1,0 0-100,9-9 992,27-10-985,-4 6 78,1 1 0,0 2 0,0 1 0,10 0-85,-23 5-71,1 1 1,-1 1-1,1 0 1,0 2-1,0 0 1,0 1-1,-1 2 1,8 1 70,-29-4-17,1 0 0,0 0 0,0 0 0,0 0 0,0 0 1,0 0-1,0 0 0,0 0 0,0 1 0,0-1 0,0 0 0,0 0 0,0 0 1,0 0-1,0 0 0,-1 0 0,1 0 0,0 0 0,0 1 0,0-1 0,0 0 1,0 0-1,0 0 0,0 0 0,0 0 0,0 0 0,0 0 0,0 0 0,1 1 1,-1-1-1,0 0 0,0 0 0,0 0 0,0 0 0,0 0 0,0 0 0,0 0 1,0 0-1,0 0 0,0 1 0,0-1 0,0 0 0,0 0 0,0 0 0,1 0 1,-1 0-1,0 0 0,0 0 0,0 0 0,0 0 0,0 0 0,0 0 0,0 0 1,0 0-1,1 0 0,-1 0 0,0 0 0,0 0 0,0 0 0,0 0 17,-13 5-1122,7-4 834,-31 12-1319,-34 5 1607,20-9-790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6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78 373 14139,'-6'-5'140,"0"1"-1,1-1 1,-1 0 0,1 0-1,0-1 1,1 0-1,-1 1 1,1-2 0,0 1-1,1 0 1,0-1 0,0 1-1,0-1 1,0 0 0,1-1-140,0 0 68,-1 0 0,2 0 0,-1 1 0,1-1 0,0-1 0,1 1 0,0 0 0,0 0 0,0 0 0,1 0 0,1 0 0,-1 0 0,1 0 0,1 0-68,12-32 386,-7 16-104,1 2 0,1-1 1,8-13-283,-17 35 7,-1 0 0,1 0 0,-1 1 0,1-1 0,-1 0 0,1 0 0,0 1 0,0-1 0,-1 0 0,1 1 0,0-1 0,0 1 0,0-1 0,-1 1 0,1-1 0,0 1 0,0-1 0,0 1 0,0 0 0,0 0 0,0-1 0,0 1 0,0 0 0,0 0 0,0 0 0,1 0-7,0 1 7,-1-1 0,1 1 0,0 0 1,-1 0-1,1-1 0,0 1 0,-1 0 0,1 0 0,-1 1 1,1-1-1,-1 0 0,0 0 0,1 2-7,3 2 13,0 1 0,-1 1 1,0-1-1,0 1 0,-1-1 0,1 2-13,4 11-344,-1 0-1,-1 0 0,-1 1 0,-1 0 0,0 1 0,-2-1 1,0 0-1,-1 1 0,-2 19 345,-2-28-963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7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0 338 14539,'0'0'81,"0"0"1,0 0-1,0 0 0,0 1 1,0-1-1,0 0 0,0 0 0,0 1 1,1-1-1,-1 0 0,0 0 1,0 1-1,0-1 0,0 0 0,0 0 1,0 0-1,0 1 0,1-1 1,-1 0-1,0 0 0,0 0 0,0 0 1,0 1-1,1-1 0,-1 0 1,0 0-1,0 0 0,1 0 0,-1 0 1,0 0-1,0 0 0,0 1 1,1-1-1,-1 0 0,0 0 0,0 0 1,1 0-1,-1 0 0,0 0 1,0 0-1,1 0 0,-1 0 0,0 0 1,0-1-1,1 1 0,-1 0-81,9-12 1185,7-30-917,-7 14-216,-2-1 1,-1 1-1,-2-1 0,0-1 1,-2 1-1,-2 0 0,0-1 1,-2-1-53,2 23-283,0 7 186,0 1 0,0-1 0,0 0 0,0 0 0,0 0 0,0 0 0,0 0 0,0 1 0,0-1 0,0 0 0,0 0 0,0 0 0,-1 0 0,1 1 0,0-1 0,-1 0 0,1 0 0,-1 0 0,1 1 0,-1-2 96,-1 2-497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9.03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 0 14403,'-9'6'408,"0"0"0,0 0 0,0 0 0,1 1-1,0 1 1,0-1 0,1 1 0,-1 2-408,-40 58-85,45-62 90,0 0-1,1 0 1,-1-1-1,1 1 1,1 1-1,-1-1 1,1 0-1,0 0 1,1 1-1,-1-1 1,1 0-1,1 0 1,-1 1-1,2 4-4,-1 9 2,0-6 4,3 73-36,4 6 30,-5-69 19,2 0 1,0 0-1,1-1 1,1 1-1,1-1 0,4 4-19,-12-26 11,0 0-1,1 1 0,-1-1 1,1 0-1,0 0 0,-1 1 0,1-1 1,0 0-1,0 0 0,0 0 0,0 0 1,0 0-1,0 0 0,0 0 0,0 0 1,0-1-1,0 1 0,0 0 1,1-1-1,-1 1 0,0-1 0,0 1 1,1-1-1,-1 1 0,1-1-10,-1 0 11,1-1 0,0 1 0,-1-1 0,1 1 0,-1-1 0,0 0 0,1 1 0,-1-1-1,1 0 1,-1 0 0,0 0 0,0 0 0,1 0 0,-1 0 0,0-1 0,0 1 0,0 0 0,0-1-11,6-8 50,0-1 1,-1-1 0,0 1 0,3-11-51,21-61 168,-20 50-122,2 1 0,1 1 1,2 0-1,0 1 1,8-8-47,-21 35 4,0 0 0,0 1 0,0-1 0,1 0 0,-1 1 0,1-1 0,0 1 0,0 0 0,0 0 0,0 0 0,0 0 0,0 0 0,0 1 0,1-1 0,-1 1 0,1 0 0,-1 0 0,1 0 0,2 1-4,0-1 6,-1 2 1,1-1-1,-1 1 1,0-1-1,1 2 1,-1-1-1,0 0 1,1 1 0,-1 0-1,0 1 1,0-1-1,1 1-6,10 7 31,-1 1 0,0 0-1,-1 1 1,0 1 0,0 0-1,-2 0 1,3 5-31,-10-11 10,0 0-1,0 1 1,-1-1-1,0 1 1,0 0-1,-1 1 1,0-1-1,0 0 1,-1 1-1,0 0 1,-1-1 0,0 1-1,0 0 1,-1 0-1,0 6-9,0-11-5,-1 0 0,1 0-1,-1 0 1,0-1 0,0 1 0,0 0-1,0 0 1,-1-1 0,1 1-1,-1-1 1,0 1 0,0-1 0,0 0-1,-1 1 1,1-1 0,-1 0 0,0-1-1,1 1 1,-1 0 0,-1-1-1,1 0 1,0 0 0,0 0 0,-1 0-1,1 0 1,-1 0 0,0-1 0,0 0-1,1 0 1,-1 0 0,0 0 0,0-1-1,0 1 1,0-1 0,-2 0 5,2 0-167,-1-1 0,1 1 0,0-1 0,0 0 1,0 0-1,0 0 0,0-1 0,0 1 0,0-1 0,0 0 1,0 0-1,1 0 0,-1-1 0,1 1 0,-1-1 0,1 0 1,0 0-1,0 0 0,1 0 0,-3-4 167,-5-3-719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5:57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141 36 13859,'-9'-7'1270,"3"3"-558,-1-1 0,1 1 0,-1 0-1,0 1 1,-7-3-712,13 6 31,0-1 0,0 1 0,0-1 1,-1 1-1,1 0 0,0 0 0,0 0 0,-1 0 0,1 0 0,0 0 0,-1 0 0,1 0 0,0 0 1,0 0-1,0 1 0,-1-1 0,1 0 0,0 1 0,0-1 0,0 1 0,0 0 0,0-1 0,-1 1 1,1 0-1,1 0 0,-1 0 0,0-1 0,0 1 0,0 0 0,0 0 0,0 0 0,1 0 0,-1 1 1,1-1-1,-1 0 0,1 0 0,-1 1-31,-8 18-1,1 0 0,1 1 1,1-1-1,1 1 0,1 0 0,1 1 1,0 4 0,4-12 1,0 0 1,0-1 0,2 1 0,0-1-1,0 0 1,1 0 0,1 0 0,0 0 0,1-1-1,0 0 1,1 0 0,0 0 0,1-1-1,0 0 1,4 3-2,-8-11 0,-1 1 0,1-1 0,0 1-1,0-1 1,0 0 0,0-1 0,0 1 0,1-1 0,-1 0-1,1 0 1,0 0 0,3 1 0,-6-3 4,0 1 1,0-1-1,0 0 0,0 0 0,0 0 1,0 0-1,1 0 0,-1 0 1,0 0-1,0-1 0,0 1 1,0-1-1,0 1 0,0-1 0,0 0 1,0 0-1,0 0 0,0 0 1,0 0-1,-1-1 0,1 1 1,0 0-1,-1-1 0,1 1 0,-1-1 1,1 0-1,-1 1 0,0-1 1,0 0-1,0 0-4,41-83 360,-35 68-304,1 0 0,0 0 1,1 1-1,1 0 0,0 1 0,1 0 0,11-11-56,-13 17 15,-1 1 0,1 0-1,0 1 1,1 0 0,0 0-1,7-3-14,-12 7 3,0 1-1,0 1 0,0-1 1,1 1-1,-1 0 1,0 0-1,1 0 1,-1 1-1,0 0 0,1 0 1,-1 0-1,1 1 1,-1-1-1,0 1 0,6 2-2,-6-2 6,0 1 0,0 0 0,0 0 0,0 0-1,0 0 1,0 1 0,-1 0 0,1 0 0,-1 0-1,0 1 1,0-1 0,0 1 0,0 0 0,0 0-1,-1 0 1,0 1 0,0-1 0,0 1 0,-1 0-1,1 0 1,-1 0 0,0 0 0,0 0 0,-1 0-1,0 1 1,0-1 0,0 0 0,0 5-6,0 9 16,-1 1 1,-1-1-1,-1 1 1,-1-1-1,0 0 0,-2 0 1,-2 7-17,-42 146-284,46-175-3964,1 0 2569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9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15 14507,'10'-5'3445,"51"-2"-2684,47 5 326,75 9-1087,-130-2-97,-32-1-796,-19-3-232,-7 1-629,-13 1 562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19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67 471 14707,'-11'0'792,"0"-3"585,1 0-1033,0-17-112,0-12-24,2-4-8,3-8-16,4-13 0,2 13-56,4 7-40,2-3-96,1 9-48,2 2-224,-4 5-104,1-1-104,-3 11-593,1-1-143,0-1 424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0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378 301 13387,'6'-3'2431,"-13"-1"-356,-6-1-1825,5 1-196,-60-30 300,-9 1-354,50 22 14,0-1-1,1 0 1,0-2 0,2-2 0,-1 0 0,2-1 0,-3-4-14,25 21 0,1-1 1,-1 1-1,1 0 0,0-1 0,-1 1 1,1 0-1,-1-1 0,1 1 0,0 0 1,0-1-1,-1 1 0,1 0 0,0-1 1,-1 1-1,1-1 0,0 1 0,0-1 1,0 1-1,0-1 0,-1 1 0,1-1 1,0 1-1,0-1 0,0 1 0,0-1 1,0 1-1,0-1 0,0 1 1,0-1-1,0 1 0,1 0 0,-1-1 1,0 1-1,0-1 0,0 1 0,1-1 1,-1 1-1,0-1 0,0 1 0,1 0 1,-1-1-1,0 1 0,1-1 0,-1 1 1,0 0-1,1-1 0,-1 1 0,1 0 1,-1 0-1,0-1 0,1 1 0,-1 0 1,1 0-1,-1 0 0,1 0 1,-1-1-1,1 1 0,0 0 0,39-7 64,-29 6-48,34-5-8,1 2 258,0-2 1,0-2-1,-1-2 0,29-11-266,-55 10 87,-16 9 72,-12 12-9,-19 20-184,7-7-272,2 1-1,0 0 1,-6 12 306,23-32-385,2-4 297,0 0 1,0 1 0,0-1-1,0 0 1,0 0 0,0 1-1,0-1 1,0 0 0,0 1-1,0-1 1,0 0 0,0 0-1,0 1 1,0-1-1,-1 0 1,1 0 0,0 1-1,0-1 1,0 0 0,0 0-1,0 0 1,-1 1 0,1-1-1,0 0 1,0 0 0,-1 0-1,1 0 1,0 1 0,0-1-1,0 0 1,-1 0 0,1 0-1,0 0 1,0 0 0,-1 0-1,1 0 1,0 0 0,-1 0-1,1 0 1,0 0 0,0 0-1,-1 0 1,1 0 87,-2-3-1043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0.85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359 315 14315,'-4'2'168,"0"1"0,0 0-1,0-1 1,0 0 0,-1 0 0,1 0 0,0 0-1,-1-1 1,0 0 0,1 0 0,-1 0 0,0 0-1,0-1 1,0 0-168,-15 1 373,1-1-1,-17-2-372,20 0 105,1 0-1,-1-1 1,1-1 0,0 0 0,0-1-1,1-1 1,-1 0 0,-9-7-105,19 11 3,1-1 0,-1 0 0,1 0 0,-1 0 1,1 0-1,0-1 0,0 0 0,0 0 0,1 0 1,-1 0-1,1 0 0,0-1 0,0 0 0,1 1 0,-1-1 1,1 0-1,0 0 0,0-1 0,1 1 0,0 0 0,0-1 1,0 1-1,0 0 0,1-1 0,0 1 0,0-5-3,0 9-5,0 0 0,0 0 0,0-1-1,0 1 1,0 0 0,1 0 0,-1-1-1,0 1 1,1 0 0,-1 0 0,0 0-1,1-1 1,0 1 0,-1 0 0,1 0-1,0 0 1,-1 0 0,1 0 0,0 0-1,0 0 1,0 1 0,0-1 0,0 0-1,0 0 1,0 1 0,0-1 0,0 0-1,0 1 1,0-1 0,1 1 0,-1 0-1,0-1 1,0 1 0,1 0 0,-1 0-1,0 0 1,0-1 0,1 1 0,-1 1-1,0-1 1,0 0 0,1 0 0,-1 0-1,0 1 1,0-1 0,0 0 0,0 1-1,1-1 1,-1 1 5,6 2-46,-1 0 0,0 1 0,1-1-1,-1 1 1,0 1 0,-1-1 0,1 1-1,0 1 47,-2-2 5,1 0-1,-1 0 0,1 0 0,0 0 0,0-1 0,0 0 1,1 0-1,-1 0 0,1-1 0,-1 0 0,1 0 0,0 0 1,0-1-1,0 0 0,0 0 0,0 0 0,5-1-4,-6 0 28,-1-1-1,1 0 0,0 0 0,-1 0 1,1 0-1,-1-1 0,1 0 0,-1 0 1,1 0-1,-1 0 0,0-1 1,0 1-1,0-1 0,-1 0 0,1-1 1,-1 1-1,0 0 0,1-1 0,-1 0 1,-1 0-1,1 0 0,1-3-27,4-6 77,23-45 116,-29 54-220,-1 0 0,1 0 0,-1 0 0,0 0 0,0 0 0,0 0 0,-1 0 0,1 0 0,-1 0 0,0 0 0,0 0 0,-1 0 0,0-4 27,0 6-7,1 1 0,-1 0 0,1-1 1,-1 1-1,0 0 0,0 0 0,0-1 0,1 1 0,-1 0 1,0 0-1,-1 0 0,1 0 0,0 0 0,0 0 0,0 0 1,-1 0 6,-16-11-339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1.1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14355,'5'8'656,"3"-8"456,5 5-399,5-2-321,10 2-8,-2-2-56,8-1-96,-1-1-104,1 3-56,-5-3-24,5 4-112,-8-2-72,-1 2-224,-9-1-24,-3 0-64,-11 5-1033,-7 2 657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1.5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22 337 14715,'-2'-1'984,"-1"-4"729,0 5-961,3-2 8,0-1-224,-2-2-208,1-3-120,-1-26-112,-5-46-96,6 41-64,1 5-40,1 1-360,3 9-88,1 1-264,3 5 64,0 0-985,2 8 833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1.8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1 538 14419,'1'-1'208,"0"1"0,1-1-1,-1 1 1,0-1 0,0 0-1,0 0 1,1 0 0,-1 1 0,0-1-1,0 0 1,0 0 0,-1-1-1,1 1 1,0 0 0,0 0 0,-1 0-1,1 0 1,0-1 0,-1 1-1,1 0 1,-1-1 0,0 1 0,1-1-208,2-39 281,-2 20 15,-1-49 313,-9-62-609,3 50 167,3-36-167,3 114-120,0 0 0,0 0 0,1 0 1,-1 0-1,1 0 0,0 0 0,0 0 0,1 1 1,-1-1-1,1 0 0,1-1 120,-3 5-57,0 0-1,0 0 1,0 0 0,0 0-1,0 0 1,0 0 0,0 1-1,0-1 1,0 0 0,0 0-1,0 0 1,0 0 0,1 0-1,-1 0 1,0 0 0,0 0-1,0 0 1,0 0 0,0 0-1,0 0 1,0 0 0,1 1-1,-1-1 1,0 0 0,0 0-1,0 0 1,0 0 0,0 0-1,0 0 1,1 0 0,-1 0-1,0 0 1,0 0-1,0-1 1,0 1 0,0 0-1,0 0 1,0 0 0,1 0-1,-1 0 1,0 0 0,0 0-1,0 0 1,0 0 0,0 0-1,0 0 1,0 0 0,0 0 57,0 0-124,0 2-1357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4.2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 94 13419,'1'-4'219,"1"0"1,-1 0-1,1 0 1,-1 0 0,-1 0-1,1 0 1,0 0-1,-1-1 1,0 1-1,0 0 1,0 0-1,0-1 1,-1 1-1,0 0 1,0 0-1,0 0 1,0 0 0,-1 0-1,1 0 1,-1 0-1,-1-1-219,3 5 17,0 0 0,0 0 0,0 0 0,0 0-1,0 0 1,0-1 0,0 1 0,0 0 0,0 0 0,0 0 0,0 0-1,-1 0 1,1 0 0,0-1 0,0 1 0,0 0 0,0 0 0,0 0-1,0 0 1,0 0 0,-1 0 0,1 0 0,0 0 0,0 0 0,0 0-1,0 0 1,0 0 0,0 0 0,-1 0 0,1 0 0,0 0 0,0 0-1,0 0 1,0 0 0,0 0 0,-1 0 0,1 0 0,0 0 0,0 0-1,0 0 1,0 0 0,0 0 0,-1 0 0,1 0 0,0 0 0,0 0-1,0 0 1,0 0 0,0 0 0,0 1 0,0-1 0,-1 0-1,1 0 1,0 0 0,0 0 0,0 0 0,0 0-17,-4 13 397,1 10-160,5 108 294,0-94-540,6 32 9,1-26-4099,-9-42 2815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5.1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33 126 14347,'-2'0'117,"1"0"1,-1 0-1,1 0 0,-1 0 1,1 0-1,-1 0 0,1 0 1,-1 0-1,1-1 0,-1 1 1,1 0-1,0-1 0,-1 1 1,1-1-1,-1 0 0,1 0 1,0 1-1,0-1 0,0 0 1,-1 0-1,1 0 0,-1-1-117,2 1 95,0-1-1,0 1 0,0-1 1,0 1-1,1-1 1,-1 1-1,0-1 0,1 1 1,-1-1-1,1 1 0,-1-1 1,1 1-1,0 0 1,-1-1-1,1 1 0,0 0 1,0 0-1,0 0 1,0 0-1,0-1 0,0 1 1,0 0-1,0 1 0,2-2-94,10-10 0,2 1 0,0 1-1,0 0 1,8-3 0,-13 7 1,28-12 25,-37 17-28,0 1 0,0 0 0,1 0 1,-1 0-1,0 0 0,0 0 0,0 0 0,1 0 1,-1 0-1,0 0 0,0 1 0,0-1 1,1 0-1,-1 1 0,0-1 0,0 1 1,0-1-1,0 1 0,0 0 0,0 0 0,1 0 2,-2 0-47,0 1 0,0-1 1,0 0-1,1 1 0,-1-1 0,-1 1 0,1-1 0,0 1 0,0-1 0,0 1 0,-1-1 0,1 0 0,-1 2 47,0 1-86,-4 18-91,0 0-1,-1 0 1,-2-1 0,0 1-1,-5 6 178,-6 17-220,11-26 180,-23 63-24,29-76 65,0 1 0,1-1-1,-1 1 1,2-1 0,-1 1 0,1-1 0,0 1 0,0-1 0,1 1 0,-1 0 0,2 2-1,-2-8 1,1 0 0,-1 0 0,0 1 0,1-1 1,-1 0-1,1 0 0,0 0 0,-1 0 0,1 0 1,0 0-1,-1 0 0,1 0 0,0 0 0,0-1 0,0 1 1,0 0-1,0 0 0,0-1 0,0 1 0,0-1 0,0 1 1,0-1-1,0 1 0,0-1 0,0 0 0,1 1-1,1-1 42,0 0 0,0 0 0,0 0-1,0-1 1,0 1 0,0-1 0,0 1 0,0-1-1,-1 0 1,1 0 0,1-1-42,9-4-536,0-2 0,-1 1 0,1-1 0,1-3 536,-7 6-883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6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54 14187,'0'1'89,"0"-1"0,0 0 1,0 0-1,0 0 0,0 1 0,0-1 0,0 0 0,0 0 0,0 1 1,0-1-1,0 0 0,0 0 0,0 0 0,0 1 0,0-1 1,1 0-1,-1 0 0,0 0 0,0 1 0,0-1 0,0 0 0,0 0 1,1 0-1,-1 0 0,0 0 0,0 1 0,0-1 0,1 0 1,-1 0-1,0 0 0,0 0 0,1 0 0,-1 0 0,0 0 1,0 0-1,0 0 0,1 0 0,-1 0 0,0 0-89,14-3 1327,19-16-1498,-22 13 443,9-5-272,-16 8-1,1 0 0,0 1-1,0-1 1,0 1 0,0 1 0,1-1 0,-1 1-1,0-1 1,1 1 0,-1 1 0,1-1 1,-5 2-11,-1-1 0,1 1-1,-1-1 1,1 1 0,-1 0 0,0-1 0,1 1 0,-1 0 0,0-1 0,1 1 0,-1 0 0,0-1 0,0 1-1,0 0 1,0-1 0,0 1 0,0 0 0,0 0 0,0-1 0,0 1 0,0 0 0,0-1 0,0 1 0,0 0-1,0 0 1,-1-1 0,1 1 0,0 0 11,-6 28-270,6-26 232,-3 9-62,1 0-1,-2-1 1,0 1 0,-2 3 100,-12 36-485,18-51 478,-1 1-1,1 0 1,0 0-1,-1-1 1,1 1-1,0 0 0,0-1 1,-1 1-1,1 0 1,0 0-1,0 0 1,0-1-1,0 1 0,0 0 1,0 0-1,0-1 1,0 1-1,1 0 1,-1 0-1,0 0 0,0-1 1,0 1-1,1 0 1,-1-1-1,1 1 0,-1 0 1,0-1-1,1 1 1,-1 0-1,1-1 1,-1 1-1,1-1 0,0 1 1,-1-1-1,1 1 1,0-1 7,2 1 21,0 0 0,0-1 0,1 1 0,-1-1 0,0 0 0,0 0 0,0 0 0,3-1-21,10 0 114,-12 1-76,-1 0 0,0 0 0,1 0 0,-1 0 0,0 1 0,1-1 0,-1 1 0,0 0 0,0 0 0,0 0 0,0 0 0,2 1-38,-3 0 19,0 0-1,-1 0 0,1 0 1,-1 0-1,1 0 0,-1 0 1,0 0-1,0 0 0,0 1 0,0-1 1,0 0-1,-1 1 0,1-1 1,-1 0-1,1 1 0,-1-1 1,0 1-1,0-1 0,0 1 1,-1 1-19,2 4 17,-1 0 1,0-1 0,-1 1 0,0-1 0,0 1 0,-1-1 0,0 0-1,0 1 1,-1-1 0,0 0 0,0 0 0,0-1 0,-1 1 0,0-1-1,0 0 1,-1 1 0,0-2 0,-2 3-18,-28 21-30,32-28-55,1 1-1,-1-1 1,1 1-1,-1-1 1,0 0-1,1 0 1,-1 0-1,0 0 1,0-1-1,1 1 0,-1-1 1,0 1-1,-3-1 86,6 0-89,-1-1-1,1 1 0,0 0 0,-1 0 0,1 0 0,-1 0 0,1-1 0,0 1 0,-1 0 0,1-1 1,0 1-1,-1 0 0,1 0 0,0-1 0,0 1 0,-1-1 0,1 1 0,0 0 0,0-1 1,-1 1-1,1-1 0,0 1 0,0 0 0,0-1 0,0 1 0,0-1 0,0 1 0,0-1 0,0 1 1,0 0-1,0-1 0,0 0 90,0-2-899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5:58.0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22 138 14251,'-21'-47'515,"21"46"-470,0 0 0,0 1-1,0-1 1,0 0 0,0 0 0,0 1 0,0-1 0,0 0 0,0 0 0,0 0-1,0 1 1,0-1 0,0 0 0,1 0 0,-1 1 0,0-1 0,1 0 0,-1 1-1,0-1 1,1 0 0,-1 1 0,1-1 0,-1 1 0,1-1 0,-1 0 0,1 1-1,0 0 1,-1-1 0,1 1 0,0-1 0,-1 1 0,1-1-45,22-9 793,-20 9-643,43-15 1156,0 1-1,3 2-1305,-27 9 175,0 0-1,0 1 0,0 2 0,0 0 0,17 2-174,31 8 105,-49-5-204,0-1 0,0-1 0,0-1 1,0-1-1,0-1 99,-5-3-773,-16 4 719,1 0-1,-1 0 1,0 0 0,0 0-1,0 0 1,1 0-1,-1 0 1,0 0-1,0 0 1,0 0-1,1 0 1,-1 0-1,0 0 1,0 0-1,0 0 1,1-1-1,-1 1 1,0 0 0,0 0-1,0 0 1,0 0-1,0 0 1,1 0-1,-1-1 1,0 1-1,0 0 1,0 0-1,0 0 1,0 0-1,0-1 1,0 1 0,0 0-1,1 0 1,-1 0-1,0-1 1,0 1-1,0 0 1,0 0-1,0 0 1,0-1-1,0 1 1,0 0-1,0 0 1,0 0-1,0-1 1,0 1 0,-1 0-1,1 0 1,0 0-1,0-1 1,0 1-1,0 0 1,0 0-1,0 0 1,0 0-1,0-1 1,-1 1-1,1 0 1,0 0-1,0 0 1,0 0 0,0 0-1,-1 0 55,-2-2-1255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7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 13 13883,'0'-1'136,"0"1"0,-1-1 0,1 1 0,0-1 0,0 1 0,0-1 1,0 1-1,-1-1 0,1 1 0,0-1 0,0 1 0,-1-1 0,1 1 0,-1-1 0,1 1 0,0-1 0,-1 1 0,1 0 1,-1-1-1,1 1 0,-1 0 0,1-1 0,-1 1 0,1 0 0,-1 0 0,1-1 0,-1 1 0,1 0 0,-1 0-136,-9 18 845,9-15-879,-13 26 52,-1-1 1,-11 14-19,20-33 2,-31 45 7,30-46-30,1 0 1,0 1-1,0 0 0,1 0 0,0 0 0,1 1 0,0 0 0,1 0 21,-14 40-470,45-56 799,14-2-176,-1-2 1,-1-2-1,8-4-153,-39 12-108,0 1 0,1 1-1,-1-1 1,0 1 0,1 1 0,8-1 108,-17 2-458,-4 2-778,3 0 582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7.7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0 14395,'0'1'130,"-1"0"0,1 0 0,-1 0 0,1 1 0,0-1 0,-1 0 0,1 0-1,0 0 1,0 1 0,0-1 0,-1 0 0,1 0 0,1 0 0,-1 1 0,0-1 0,0 0 0,0 0 0,1 1 0,-1-1-130,14 70 644,-8-48-315,-1 1 0,-2 1 1,1 13-330,-4 61 544,-1-65-1072,1 0 0,1 0 0,2 0 0,5 20 528,-2-40-1255,1-2 305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8.4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14699,'6'11'3747,"-4"20"-3112,0-1-755,0-27 113,0 0 0,0 0 0,0 0 1,1 0-1,-1 0 0,1-1 0,-1 1 0,1-1 0,0 1 0,0-1 0,0 0 0,1 0 0,-1-1 0,0 1 0,1-1 0,-1 1 0,1-1 0,-1 0 0,3 0 7,7 2-15,0 0 1,1-1-1,10 1 15,-17-3 0,0 0-1,-1-1 1,1 0-1,-1 0 1,1 0-1,-1-1 0,1 0 1,4-2 0,-8 2 1,1 1 0,-1-1-1,1 1 1,-1 0 0,1 0 0,0 0 0,0 1-1,-1-1 1,1 1 0,0 0 0,0 0 0,0 0 0,-1 0-1,1 1 1,0 0 0,-1-1 0,1 2 0,0-1 0,-1 0-1,1 1 0,0 0 2,0 0 0,0 1 0,0 0 0,0 0 0,-1 0-1,1 0 1,-1 1 0,0-1 0,0 1 0,0 0 0,0 0-1,-1 0 1,0 0 0,0 0 0,0 1 0,0-1 0,0 2-2,0 1-15,-1 0 1,1 0-1,-1 1 0,0-1 1,-1 0-1,0 1 1,0-1-1,-1 1 1,0-1-1,0 0 1,-1 1 14,1-1-99,-1 0 0,0 1 1,0-1-1,-1 0 0,0 0 1,0-1-1,-1 1 0,1-1 1,-2 0-1,1 1 0,-1-2 1,1 1-1,-2-1 0,1 1 1,0-1-1,-1-1 0,0 1 1,0-1-1,-1 0 0,1 0 1,-1-1-1,-5 2 99,-21-2-1708,19-3 1009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8.8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 14299,'65'10'632,"-49"-15"464,-1-5-415,8-5-145,-2 2-128,0-1 80,-2 1-184,-1 4-136,-5 6-88,-3 5-264,0 8-152,-4 4-240,-2-1-1097,2 0 641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29.9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 3 14299,'-3'-1'118,"0"0"0,0 1 0,0 0 0,1 0 0,-1 0 0,0 0 0,0 0 0,0 0 0,0 1 0,0-1 0,0 1 0,1 0 0,-1 0 0,0 0 0,1 0 0,-1 1 0,0-1 0,1 1 0,0-1 0,-1 1 0,1 0 0,0 0 0,0 0 0,0 0 0,0 0 0,0 1 0,0-1 0,1 0 0,-1 1 0,0 1-118,-4 7 82,0 0 0,0 1 0,1-1 0,0 1 0,1 2-82,1-6 88,1 0-1,1 0 1,-1 0-1,2 0 0,-1 0 1,1 0-1,0 0 1,0 0-1,2 4-87,0 15 289,-2-7-52,2 0-1,1 0 0,0 0 1,1-1-1,1 0 0,2 2-236,-4-10 111,1-1-1,1 0 1,0 0 0,0-1 0,1 1-1,0-1 1,0 0 0,1-1-1,0 0 1,1 0 0,7 6-111,-11-11 12,-1-1 0,0 0 1,0 1-1,1-1 1,-1-1-1,1 1 0,0 0 1,-1-1-1,1 0 1,0 0-1,0 0 0,0 0 1,0-1-1,0 0 1,0 0-1,0 0 0,0 0 1,0 0-1,0-1 1,0 1-1,-1-1 0,1 0 1,0-1-1,0 1 1,-1-1-1,1 1 0,0-1 1,-1 0-1,0 0 1,1-1-1,-1 1 0,0-1 1,0 1-1,0-1 1,-1 0-1,2-2-12,1 0-44,-1 0-1,0-1 1,-1 1 0,1-1 0,-1 0 0,0 1-1,0-2 1,-1 1 0,1 0 0,-2 0-1,1-1 1,-1 1 0,0-1 0,0 0-1,0 1 1,-1-1 0,0 0 0,-1 1-1,1-1 1,-1 1 0,-2-7 44,3 13-16,0-1 0,0 1 1,0-1-1,-1 1 0,1-1 0,0 1 1,0 0-1,0-1 0,-1 1 0,1 0 0,0-1 1,0 1-1,-1 0 0,1-1 0,0 1 1,-1 0-1,1 0 0,0-1 0,-1 1 1,1 0-1,0 0 0,-1 0 0,1-1 0,-1 1 1,1 0-1,0 0 0,-1 0 0,1 0 1,-1 0-1,1 0 0,-1 0 0,1 0 1,0 0-1,-1 0 0,1 0 0,-1 0 16,-17 10-291,-12 22 39,21-18 220,0-1 0,1 2 0,-2 6 32,8-18-59,0 0-1,1 0 0,0 0 1,-1 0-1,1 0 0,1 1 1,-1-1-1,0 0 1,1 1-1,0-1 0,-1 0 1,1 1-1,1-1 0,-1 1 1,0-1-1,1 0 1,0 1-1,0-1 0,0 0 1,0 1 59,0-3-169,0 0 0,0 0 0,0 0 0,0 0 0,0 0 0,0 0 0,0 0 0,1 0 0,-1-1 0,0 1 0,1 0 0,-1-1 0,0 1 0,1-1 0,-1 1 0,2-1 170,11 0-1438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1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 14459,'1'2'135,"0"0"-1,0-1 0,0 1 1,0-1-1,1 1 1,-1-1-1,1 0 1,-1 0-1,1 1 0,-1-1 1,1 0-1,0 0 1,-1-1-1,1 1 1,0 0-1,0 0 1,0-1-1,0 1 0,0-1 1,-1 0-1,1 0 1,0 1-1,0-1 1,0-1-1,0 1 0,0 0 1,0 0-135,66-8 508,-52 6 0,-4 0-402,0-1-1,-1 0 0,1-1 0,-1 0 0,0-1 0,0 0 1,3-3-106,-1 1-58,-12 7 60,-1 0-1,0-1 0,1 1 1,-1 0-1,1-1 0,-1 1 1,0 0-1,1 0 0,-1-1 1,1 1-1,-1 0 0,1 0 1,-1 0-1,1 0 0,-1 0 1,1 0-1,-1-1 0,1 1 1,-1 0-1,1 0 0,-1 0 1,1 1-1,-1-1 0,1 0 1,-1 0-1,1 0 0,-1 0 1,0 0-1,1 1 0,-1-1 1,1 0-1,-1 0 0,1 1 1,-1-1-1,0 0 0,1 0 1,-1 1-1,0-1 0,1 1 1,-1-1-1,0 0 0,1 1 1,-1-1-1,0 1 0,0-1 1,1 1-1,-1-1 0,0 0 1,0 1-1,0-1 0,0 1 1,0-1-2,-2 37-32,0-16 22,-16 145-1613,-9 12 1623,17-141-2735,10-36 1924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1.8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65 13947,'2'-1'191,"-1"1"0,1 0 0,-1 0 0,0 0 0,1 0 1,-1 1-1,1-1 0,-1 0 0,1 0 0,-1 1 0,0-1 0,1 1 0,-1-1 0,0 1 0,0 0 0,1 0 1,0 0-192,-1 1 84,0 0 1,0 0 0,0 0-1,0 0 1,0 0 0,-1 1-1,1-1 1,-1 0 0,1 0-1,-1 2-84,1 2 38,8 52 332,-4-29-47,0 0 0,7 17-323,-12-43 45,1 0 0,0 0 1,0 0-1,1 0 0,-1-1 0,1 1 0,-1 0 0,1-1 1,0 1-1,0-1 0,0 1 0,0-1 0,0 0 0,1 0 1,-1 0-1,1 0 0,1 1-45,-3-3 30,1 1 1,0-1-1,0 1 1,-1-1-1,1 0 1,0 0-1,0 0 1,0 0-1,-1 0 1,1 0-1,0 0 1,0 0-1,-1-1 1,1 1 0,0-1-1,0 1 1,-1-1-1,1 0 1,-1 0-1,1 0 1,0 0-1,-1 0 1,0 0-1,1 0 1,-1 0-1,0 0 1,1-1-1,-1 1 1,0-1-1,0 0-30,5-5 84,0-1 0,-1-1 1,0 1-1,-1-1 0,0 0 0,0 0 0,-1 0 0,0 0 1,1-7-85,1-5 52,-2-1 1,0 0-1,0-18-52,-3 36-8,0-1-1,-1 0 1,1 1-1,-1-1 1,0 0 0,0 1-1,0-1 1,-1 1 0,1-1-1,-1 1 1,0 0-1,-1 0 1,1 0 0,-1 0-1,1 0 1,-4-2 8,5 4-76,-1 0-1,0 0 1,0 1 0,0-1 0,-1 1 0,1 0-1,0 0 1,0 0 0,-1 0 0,1 0 0,0 0-1,-1 0 1,1 1 0,-1-1 0,1 1 0,-1 0-1,1 0 1,-1 0 0,1 0 0,-1 0 0,0 1-1,1-1 1,0 1 0,-1-1 0,1 1-1,-1 0 1,1 0 0,0 0 0,-1 0 0,1 0-1,-1 1 77,2-1-126,-1 1-1,0-1 1,0 0-1,1 1 1,-1 0-1,1-1 1,-1 1-1,1 0 1,0 0-1,-1-1 1,1 1-1,0 1 127,-11 14-2042,5-11 1120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2.3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35 0 14555,'-1'11'578,"0"0"0,-1 0 0,0-1 0,0 1 0,-1-1 0,-4 9-578,3-7 198,1-1-1,-1 1 1,2 0-1,-1 7-197,3-14 72,1 0-1,-1 0 0,1 0 0,0 0 1,0-1-1,1 1 0,0 0 1,-1-1-1,2 1 0,-1-1 0,0 1 1,1-1-1,0 0 0,0 0 1,0 0-1,0-1 0,1 1 0,0 0-71,2 2 87,0-1 0,1 1 0,0-1 0,0 0 0,0 0 0,0-1 0,1 0 0,-1-1 0,1 1 0,2-1-87,-7-2 41,0 0 0,0 0 0,0-1 0,0 1 0,0-1 0,0 1 0,0-1 0,0 0 0,0-1 0,0 1 0,0 0 0,0-1 0,0 0 0,0 1 1,0-1-1,0 0 0,-1-1 0,1 1 0,0 0 0,0-1 0,-1 0 0,1 1 0,-1-1 0,0 0 0,1 0 0,-1-1 0,0 1 0,0 0 0,-1-1 0,1 1 0,0-1 0,-1 1 0,1-1 0,-1 0 0,0 0-41,1-3 11,0 0-1,0 0 0,-1 0 0,0 0 0,0 0 1,0 0-1,-1-1 0,0 1 0,-1 0 0,1 0 0,-1 0 1,0 0-1,0 0 0,-1 0 0,0 0 0,0 0 0,-2-3-10,0 1-128,0 1 0,-1-1 0,0 0 0,0 1 0,-2-1 128,6 6-163,0 1 0,0 0 0,0 0 0,0 0 0,0-1 0,0 1 0,0 0 0,0 0 0,0 1 0,-1-1 0,1 0 0,0 0 0,-1 0 0,1 1 0,-1-1 0,1 1 0,0-1 0,-1 1 0,1 0 1,-1-1-1,1 1 0,-1 0 0,1 0 0,-1 0 0,0 0 0,1 0 0,-1 1 0,1-1 0,-1 0 0,1 1 0,0-1 0,-1 1 0,1-1 0,-1 1 163,-8 6-1519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6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69 13931,'-2'-6'454,"0"0"0,0 0 0,-1 0 0,0 0 0,0 0 0,0 0 0,-1 1 0,0-1 0,0 1 0,0 0-454,4 5 6,-1-1 1,1 1 0,0 0 0,0-1 0,-1 1-1,1 0 1,0-1 0,0 1 0,-1 0 0,1-1 0,0 1-1,-1 0 1,1 0 0,0 0 0,-1-1 0,1 1-1,-1 0 1,1 0 0,0 0 0,-1 0 0,1 0-1,-1 0 1,1 0 0,0 0 0,-1 0 0,1 0-1,-1 0 1,1 0 0,0 0 0,-1 0 0,1 0-1,-1 0 1,1 0 0,0 0 0,-1 0 0,1 1 0,0-1-1,-1 0 1,1 0 0,0 0 0,-1 1 0,1-1-1,0 0 1,-1 1 0,1-1 0,0 0 0,0 1-1,-1-1 1,1 0 0,0 1 0,0-1 0,0 0-1,-1 1 1,1-1 0,0 1 0,0-1 0,0 0-1,0 1 1,0-1 0,0 1 0,0-1-7,-3 28-45,4-15 40,1-1-1,0 1 1,1-1-1,0 1 0,1-1 1,0 0-1,1-1 1,0 1-1,1-1 1,0 0-1,3 2 6,-2-1-3,-3-5 5,0 0 1,0-1-1,1 1 1,0-1 0,0 0-1,1 0 1,0-1 0,0 1-1,0-1 1,0 0-1,7 3-2,-11-8 2,-1 1 0,0-1 0,1 0 0,-1 0 0,0 0 0,1-1-1,-1 1 1,0 0 0,0 0 0,1-1 0,-1 1 0,0-1 0,0 1-1,1-1 1,-1 1 0,0-1 0,0 0 0,0 0 0,0 1 0,0-1-1,0 0 1,0 0 0,0 0 0,-1 0 0,1 0 0,0 0 0,0 0-1,-1 0 1,1-1 0,-1 1 0,1-1-2,21-48 128,-18 40-92,3-9 0,-4 11 3,0 0 0,1-1 0,0 1 0,0 0 0,0 1 0,5-6-39,-7 11 9,0-1 1,0 1-1,1 0 1,-1 1-1,0-1 1,1 0-1,0 1 1,-1-1-1,1 1 1,0 0-1,-1 0 1,1 0-1,0 0 0,0 0 1,0 1-1,0-1 1,0 1-1,0 0 1,0 0-1,0 0 1,0 0-1,1 1-9,7 0 29,9 0 24,0 2 1,0 0-1,4 2-53,-17-3 4,0 0 1,0 1 0,0 0-1,0 0 1,0 1 0,-1 0-1,0 0 1,0 0 0,0 1-1,3 3-4,-6-5 4,0 1 0,0 0 0,0-1 0,-1 1 0,0 0 0,0 0-1,0 1 1,0-1 0,-1 0 0,0 1 0,0-1 0,1 2-4,6 56 32,-7-47-28,-1-12-39,0-1 0,0 1 0,0 0 1,0-1-1,0 1 0,-1-1 0,1 1 0,-1 0 1,1-1-1,-1 1 0,0-1 0,0 1 0,0-1 1,-1 0-1,1 1 0,0-1 0,-1 0 0,1 0 0,-1 0 1,-1 1 34,2-2-96,-1 0 0,1 0 0,-1-1 0,1 1 0,-1 0 0,1-1 0,-1 1 0,0-1 0,1 1 0,-1-1 0,0 0 0,1 1 0,-1-1 0,0 0 0,1 0 0,-1-1 0,0 1 0,1 0 0,-1 0 0,0-1 0,1 1 0,-1-1 0,0 1 0,1-1 0,-1 0 0,1 0 0,-1 0 0,1 0 0,0 0 0,-1 0 0,0-1 96,-8-6-716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7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 36 14659,'-2'0'157,"1"-1"1,1 1-1,-1-1 0,0 1 0,0-1 0,0 0 1,0 0-1,0 1 0,0-1 0,1 0 1,-1 0-1,0 0 0,1 0 0,-1 0 1,1 0-1,-1 0 0,1 0 0,-1 0 0,1 0-157,0 0 46,0 1-1,0-1 1,1 1-1,-1-1 1,0 1-1,1-1 1,-1 1-1,0-1 1,1 1-1,-1-1 1,0 1-1,1 0 1,-1-1-1,1 1 1,-1 0-1,0-1 1,1 1-1,-1 0 1,1-1-1,-1 1 1,1 0-1,-1 0 1,1 0-1,0-1 0,-1 1 1,1 0-46,54-7 107,-40 6 62,22-1-203,1 2 0,-1 2-1,0 1 1,0 1 0,0 3-1,0 0 1,-1 3 0,25 10 34,-52-14-2073,-10-6 982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5:58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68 375 14827,'3'-7'888,"-16"-10"745,5-8-1201,-5-11 32,0-6-192,0-5-64,9 4-144,-1-2-56,4 7-232,6 4-320,3 15-72,3 1-1073,9 14 657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7.4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11 406 14315,'-1'-2'150,"-1"1"-1,1-1 1,0 0-1,0 0 1,0 0 0,0 0-1,1 0 1,-1 0-1,1 0 1,-1 0 0,1 0-1,-1 0 1,1 0 0,0 0-1,0 0 1,0 0-1,0 0 1,1 0 0,-1 0-1,0-1-149,1-7 222,0-241 1297,0 232-2050,1 0-1,1 0 1,1 0-1,2-4 532,-6 21-1172,0 0 329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7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0 234 14299,'14'4'330,"0"0"0,-1 0 1,1 1-1,-1 1 0,0 0 0,-1 1 0,5 3-330,3 2 222,-7-5-61,3 2 175,1 0 1,0-1-1,0 0 1,1-2-1,6 2-336,-18-7 90,0 0 0,-1-1 0,1 1-1,0-1 1,-1 0 0,1-1 0,0 1-1,0-1 1,-1 0 0,1-1 0,-1 1-1,1-1 1,-1 0 0,0-1 0,0 1 0,0-1-1,0 0 1,2-2-90,-2 2 62,0-1 0,0 0 0,-1-1 0,0 1 0,0-1-1,0 0 1,0 0 0,-1 0 0,0 0 0,0-1 0,0 1 0,-1-1 0,1 0 0,-1 0-1,-1 1 1,1-2 0,-1 1 0,0 0 0,-1 0 0,1 0-62,-1-2 31,0-1-1,0 1 1,-1 0 0,0-1 0,0 1-1,-1 0 1,0 0 0,0 0 0,-1 0-1,0 0 1,0 1 0,-1 0 0,0-1-1,-5-5-30,4 5-16,-1 1-1,-1-1 0,1 1 1,-1 0-1,-1 1 0,1 0 1,-1 0-1,0 0 0,0 1 1,-1 0-1,0 1 0,-2-1 17,6 3-70,-1 0-1,0 1 0,0 0 0,0 0 0,0 0 0,0 1 0,0 0 0,0 0 0,0 0 0,0 1 0,0 0 0,0 0 0,1 0 0,-1 1 0,0 0 0,1 0 0,-1 0 0,1 1 0,-1 0 0,-1 1 71,1 0-157,0 1-1,1 0 1,-1 0-1,1 0 0,0 0 1,0 1-1,0 0 1,1 0-1,0 0 1,0 0-1,1 1 0,0-1 1,0 1-1,-2 6 158,2-4-239,1 0-1,-1 0 1,2 0-1,0 1 1,0-1-1,0 0 0,1 1 1,0-1-1,1 0 1,0 0-1,2 5 240,0-3-696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8.3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93 14659,'18'4'665,"0"-1"-1,1-1 1,0-1-1,-1-1 1,1 0-1,6-2-664,-5-1 212,0-1 0,0 0 0,0-2 0,-1 0 0,0-1 0,0-1 0,0-1 0,14-10-212,-19 10 61,-9 6-74,0 0-1,-1-1 1,1 2-1,0-1 1,0 1-1,0 0 1,1 0-1,-1 0 1,0 1-1,2-1 14,-30 8-5522,-8 0 4267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38.63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90 328 14387,'-15'-15'793,"9"10"-593,-1-1 0,1 1 0,1-1 0,-1-1 0,1 1-1,0-1 1,1 0 0,-1 0 0,1 0 0,1-1 0,-1 0 0,1 1 0,1-1 0,-1 0 0,0-5-200,2 4 85,0 1 0,0 0 0,1 0 0,0-1 0,0 1 0,1-1 0,0 1 0,0 0 0,1 0 0,0 0 0,1 0 0,3-7-85,-4 9 23,2 1-1,-1 0 1,0 0 0,1 0 0,0 0-1,0 1 1,1-1 0,-1 1 0,1 0-1,0 1 1,0-1 0,0 1 0,0 0-1,1 0 1,-1 0 0,1 1-1,0 0 1,0 0-23,4-1 0,-1 1 0,1 0 0,0 0 0,0 1 0,0 1-1,0-1 1,0 2 0,0-1 0,0 1 0,0 1 0,-1 0 0,1 0 0,2 2 0,-5-2 7,1 1 0,-1 0 1,-1 0-1,1 1 0,0 0 0,-1 0 1,0 0-1,0 1 0,0 0 1,0 0-1,-1 1 0,0 0 1,0-1-1,-1 2 0,1-1 1,-1 0-1,3 8-7,-1 1-3,-1 1 1,0 0-1,-1 0 1,-1 0-1,0 1 1,-1-1-1,-1 1 1,-1 10 2,-1-23-179,0 0 1,0 0-1,0 1 1,0-1-1,-1-1 1,1 1-1,-1 0 1,0 0-1,0-1 1,-1 1-1,1-1 1,-1 0-1,1 1 1,-1-1-1,0 0 1,0-1-1,-1 1 1,1 0-1,-4 1 179,-11 1-1388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5:59.0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478 463 13427,'-6'-9'5818,"-19"-8"-4483,-9-6-1311,7 1 2,-2 0-13,-1 0 0,-3 0-13,-93-62 2,-33-33-2,159 117-1,-1-1 0,1 1 0,-1 0 1,1-1-1,-1 1 0,1 0 0,-1-1 1,1 1-1,-1 0 0,1-1 0,-1 1 0,1-1 1,0 1-1,-1-1 0,1 1 0,0-1 1,0 0-1,-1 1 0,1-1 0,0 1 0,0-1 1,0 1-1,-1-1 0,1 0 1,11-5-46,4 1 12,-4 0 32,0 0 0,0 1-1,0 0 1,1 1 0,0 0 0,-1 1-1,12-1 3,87-1 91,-97 4-78,-2 1 1,1 0 0,-1 1-1,0 0 1,0 1 0,2 0-14,-6 0 15,1-1 0,0 0 0,0-1-1,0 0 1,0 0 0,0 0 0,0-1 0,0 0 0,0-1-1,5-1-14,21-7 73,27-6 95,-50 13-118,-1-1 0,1 0 0,-1 0 0,1-1 0,7-5-50,38-12 163,-27 10-84,-25 5 5,-18 3 106,10 4-185,0 0 0,-1 0 0,1 0 0,0 0 0,-1 1 0,1-1 0,0 1 0,0 0 0,0 1 0,1-1 0,-1 1 0,0-1-1,1 1 1,-1 1-5,3-4 1,-16 12-2,9-8 0,0 2-1,0-1 1,1 1-1,0 0 1,0 1 0,0 0-1,1 0 1,0 0-1,0 1 1,0 0 1,-1 3-5,-1 0-2,1-1 0,1 1 0,0 1 0,0-1 0,1 1 1,1 0-1,-3 7 7,6-11-156,-5 20 204,1-20-827,-1-11-1252,3-1 1032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5:59.6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296 346 14467,'13'-4'413,"0"0"1,0 1-1,0 1 0,9-1-413,-15 2 171,-3 1-57,0-1 0,0 1 0,0 0 0,0 1 0,0-1 0,0 1 0,0-1 0,-1 1 0,1 0 0,0 1-114,20 2 1417,-107 11 389,59-12-1776,1-1 0,-1-1 0,0-2 0,0 0 0,0-1 0,1-1 0,-1-2 0,-3-1-30,25 5 6,-16-4 45,2-1 0,-1-1 0,1 0 0,-3-3-51,15 8 10,0 0-1,1-1 1,-1 1 0,0-1 0,1 0 0,0 0-1,0 0 1,0 0 0,0-1 0,1 1 0,-1-1-1,1 0 1,0 1 0,0-1 0,0 0 0,0 0-1,1-1 1,-1 1 0,1-3-10,-1-5-6,2 0 0,-1 0 0,2-1-1,-1 1 1,2 0 0,0 0 0,0 0 0,3-7 6,-3 11-5,0 0-1,1 1 1,0-1 0,1 1-1,-1-1 1,1 1-1,1 0 1,0 0 0,0 1-1,0 0 1,0-1 0,1 2-1,1-2 6,-6 6-10,1 0 0,-1 1 0,0-1-1,0 0 1,0 1 0,0-1 0,1 1-1,-1-1 1,0 1 0,0 0 0,1-1-1,-1 1 1,0 0 0,1 0 0,-1 0 0,0 0-1,1 0 1,-1 0 0,0 0 0,1 1-1,-1-1 1,0 0 0,0 1 0,1-1-1,-1 1 1,0-1 0,0 1 0,0 0 0,0-1-1,0 1 1,0 0 0,0 0 0,0 0-1,1 0 11,3 5-85,1 0-1,-1 1 0,0 0 0,0 0 1,1 3 85,4 4-132,-9-12 120,9 13-164,0-1 1,2 0-1,0-1 1,12 12 175,-19-21-12,-1-1 1,1 1 0,0-1 0,0 0 0,1 0 0,-1-1-1,1 0 1,-1 0 0,1 0 0,-1 0 0,1-1 0,0 0-1,0 0 1,0-1 0,0 0 0,0 0 0,2 0 11,2-1 32,1-1 0,0-1 1,-1 0-1,0 0 0,1-1 0,-1 0 1,-1 0-1,1-1 0,-1-1 0,0 0 1,0 0-1,0 0 0,-1-1 0,0-1 1,0 1-1,-1-1 0,0-1 0,-1 1 1,0-1-1,0 0 0,0-1 0,1-5-32,-6 14-36,-1 0-1,1 0 0,-1-1 1,1 1-1,-1 0 0,1 0 0,-1-1 1,0 1-1,0 0 0,0-1 1,0 1-1,0 0 0,0-1 1,0 1-1,0 0 0,0 0 0,0-1 1,-1 1-1,1 0 0,-1-1 1,1 1-1,-1 0 0,1 0 1,-1 0-1,0 0 0,0 0 1,1-1-1,-1 1 0,0 1 0,0-1 1,0 0-1,0 0 0,0 0 1,0 0-1,-1 0 37,-14-10-756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0.0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14611,'44'6'1554,"0"-3"1,1-1-1,31-4-1554,-12 1 925,11 3-925,-57 0-103,-1 0 1,1 1-1,-1 0 0,16 7 103,-33-11-36,1 1 0,0 0-1,-1 0 1,1 1-1,-1-1 1,1 0 0,-1 0-1,1 0 1,-1 0 0,1 0-1,-1 0 1,1 1 0,-1-1-1,1 0 1,-1 1 0,0-1-1,1 0 1,-1 1-1,1-1 1,-1 0 0,0 1-1,1-1 1,-1 0 0,0 1-1,1-1 1,-1 1 0,0-1-1,0 1 1,1-1 0,-1 1-1,0-1 1,0 1 0,0-1-1,0 1 1,0-1-1,0 1 1,1-1 0,-1 1-1,-1 0 1,1-1 0,0 1-1,0-1 1,0 1 0,0-1-1,0 1 1,0-1 0,-1 1 36,-19 16-1861,-5-4 733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02T17:46:00.3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55 401 14947,'8'-5'1240,"-13"-5"761,0-16-1233,-5-16-32,-1-2-304,-1-8-128,4-2-144,0 9-48,5 14-56,3-4-64,6 16-144,-1-2-496,5 11-208,3 5 1520,5 3-3120,3 4 1648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/>
            </a:lvl1pPr>
          </a:lstStyle>
          <a:p>
            <a:pPr>
              <a:defRPr/>
            </a:pPr>
            <a:fld id="{533F9E7A-032A-4838-99C3-178B4BDCF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21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3F9E7A-032A-4838-99C3-178B4BDCF0B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3F9E7A-032A-4838-99C3-178B4BDCF0B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1" name="Rectangle 6"/>
          <p:cNvSpPr>
            <a:spLocks noChangeArrowheads="1"/>
          </p:cNvSpPr>
          <p:nvPr userDrawn="1"/>
        </p:nvSpPr>
        <p:spPr bwMode="auto">
          <a:xfrm>
            <a:off x="8067675" y="6335713"/>
            <a:ext cx="1076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fld id="{7D37C38B-50DB-4544-AC7E-DBC74B028175}" type="slidenum">
              <a:rPr lang="es-ES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2819400" y="6382156"/>
            <a:ext cx="3505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200" b="1" dirty="0">
                <a:latin typeface="Arial Rounded MT Bold" charset="0"/>
              </a:rPr>
              <a:t>ECE  334L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203714"/>
            <a:ext cx="3709280" cy="6542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rgbClr val="A5002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9.png"/><Relationship Id="rId42" Type="http://schemas.openxmlformats.org/officeDocument/2006/relationships/customXml" Target="../ink/ink21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3.png"/><Relationship Id="rId16" Type="http://schemas.openxmlformats.org/officeDocument/2006/relationships/customXml" Target="../ink/ink8.xml"/><Relationship Id="rId107" Type="http://schemas.openxmlformats.org/officeDocument/2006/relationships/image" Target="../media/image62.png"/><Relationship Id="rId11" Type="http://schemas.openxmlformats.org/officeDocument/2006/relationships/image" Target="../media/image14.png"/><Relationship Id="rId32" Type="http://schemas.openxmlformats.org/officeDocument/2006/relationships/customXml" Target="../ink/ink16.xml"/><Relationship Id="rId37" Type="http://schemas.openxmlformats.org/officeDocument/2006/relationships/image" Target="../media/image27.png"/><Relationship Id="rId53" Type="http://schemas.openxmlformats.org/officeDocument/2006/relationships/image" Target="../media/image35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8.png"/><Relationship Id="rId102" Type="http://schemas.openxmlformats.org/officeDocument/2006/relationships/customXml" Target="../ink/ink51.xml"/><Relationship Id="rId5" Type="http://schemas.openxmlformats.org/officeDocument/2006/relationships/customXml" Target="../ink/ink2.xml"/><Relationship Id="rId90" Type="http://schemas.openxmlformats.org/officeDocument/2006/relationships/customXml" Target="../ink/ink45.xml"/><Relationship Id="rId95" Type="http://schemas.openxmlformats.org/officeDocument/2006/relationships/image" Target="../media/image56.png"/><Relationship Id="rId22" Type="http://schemas.openxmlformats.org/officeDocument/2006/relationships/customXml" Target="../ink/ink11.xml"/><Relationship Id="rId27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3.png"/><Relationship Id="rId80" Type="http://schemas.openxmlformats.org/officeDocument/2006/relationships/customXml" Target="../ink/ink40.xml"/><Relationship Id="rId85" Type="http://schemas.openxmlformats.org/officeDocument/2006/relationships/image" Target="../media/image51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33" Type="http://schemas.openxmlformats.org/officeDocument/2006/relationships/image" Target="../media/image25.png"/><Relationship Id="rId38" Type="http://schemas.openxmlformats.org/officeDocument/2006/relationships/customXml" Target="../ink/ink19.xml"/><Relationship Id="rId59" Type="http://schemas.openxmlformats.org/officeDocument/2006/relationships/image" Target="../media/image38.png"/><Relationship Id="rId103" Type="http://schemas.openxmlformats.org/officeDocument/2006/relationships/image" Target="../media/image60.png"/><Relationship Id="rId20" Type="http://schemas.openxmlformats.org/officeDocument/2006/relationships/customXml" Target="../ink/ink10.xml"/><Relationship Id="rId41" Type="http://schemas.openxmlformats.org/officeDocument/2006/relationships/image" Target="../media/image29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6.png"/><Relationship Id="rId83" Type="http://schemas.openxmlformats.org/officeDocument/2006/relationships/image" Target="../media/image50.png"/><Relationship Id="rId88" Type="http://schemas.openxmlformats.org/officeDocument/2006/relationships/customXml" Target="../ink/ink44.xml"/><Relationship Id="rId91" Type="http://schemas.openxmlformats.org/officeDocument/2006/relationships/image" Target="../media/image54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2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78" Type="http://schemas.openxmlformats.org/officeDocument/2006/relationships/customXml" Target="../ink/ink39.xml"/><Relationship Id="rId81" Type="http://schemas.openxmlformats.org/officeDocument/2006/relationships/image" Target="../media/image49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3" Type="http://schemas.openxmlformats.org/officeDocument/2006/relationships/image" Target="../media/image15.png"/><Relationship Id="rId18" Type="http://schemas.openxmlformats.org/officeDocument/2006/relationships/customXml" Target="../ink/ink9.xml"/><Relationship Id="rId39" Type="http://schemas.openxmlformats.org/officeDocument/2006/relationships/image" Target="../media/image2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6.png"/><Relationship Id="rId76" Type="http://schemas.openxmlformats.org/officeDocument/2006/relationships/customXml" Target="../ink/ink38.xml"/><Relationship Id="rId97" Type="http://schemas.openxmlformats.org/officeDocument/2006/relationships/image" Target="../media/image57.png"/><Relationship Id="rId104" Type="http://schemas.openxmlformats.org/officeDocument/2006/relationships/customXml" Target="../ink/ink52.xml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46.xml"/><Relationship Id="rId2" Type="http://schemas.openxmlformats.org/officeDocument/2006/relationships/image" Target="../media/image10.png"/><Relationship Id="rId29" Type="http://schemas.openxmlformats.org/officeDocument/2006/relationships/image" Target="../media/image23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1.png"/><Relationship Id="rId66" Type="http://schemas.openxmlformats.org/officeDocument/2006/relationships/customXml" Target="../ink/ink33.xml"/><Relationship Id="rId87" Type="http://schemas.openxmlformats.org/officeDocument/2006/relationships/image" Target="../media/image52.png"/><Relationship Id="rId61" Type="http://schemas.openxmlformats.org/officeDocument/2006/relationships/image" Target="../media/image39.png"/><Relationship Id="rId82" Type="http://schemas.openxmlformats.org/officeDocument/2006/relationships/customXml" Target="../ink/ink41.xml"/><Relationship Id="rId19" Type="http://schemas.openxmlformats.org/officeDocument/2006/relationships/image" Target="../media/image1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6.png"/><Relationship Id="rId56" Type="http://schemas.openxmlformats.org/officeDocument/2006/relationships/customXml" Target="../ink/ink28.xml"/><Relationship Id="rId77" Type="http://schemas.openxmlformats.org/officeDocument/2006/relationships/image" Target="../media/image47.png"/><Relationship Id="rId100" Type="http://schemas.openxmlformats.org/officeDocument/2006/relationships/customXml" Target="../ink/ink50.xml"/><Relationship Id="rId105" Type="http://schemas.openxmlformats.org/officeDocument/2006/relationships/image" Target="../media/image61.png"/><Relationship Id="rId8" Type="http://schemas.openxmlformats.org/officeDocument/2006/relationships/customXml" Target="../ink/ink4.xml"/><Relationship Id="rId51" Type="http://schemas.openxmlformats.org/officeDocument/2006/relationships/image" Target="../media/image34.png"/><Relationship Id="rId72" Type="http://schemas.openxmlformats.org/officeDocument/2006/relationships/customXml" Target="../ink/ink36.xml"/><Relationship Id="rId93" Type="http://schemas.openxmlformats.org/officeDocument/2006/relationships/image" Target="../media/image55.png"/><Relationship Id="rId98" Type="http://schemas.openxmlformats.org/officeDocument/2006/relationships/customXml" Target="../ink/ink49.xml"/><Relationship Id="rId3" Type="http://schemas.openxmlformats.org/officeDocument/2006/relationships/customXml" Target="../ink/ink1.xml"/><Relationship Id="rId25" Type="http://schemas.openxmlformats.org/officeDocument/2006/relationships/image" Target="../media/image21.png"/><Relationship Id="rId46" Type="http://schemas.openxmlformats.org/officeDocument/2006/relationships/customXml" Target="../ink/ink23.xml"/><Relationship Id="rId67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1201"/>
            <a:ext cx="7772400" cy="16192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UART Interface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Dr. Edward Nava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ejnava@unm.edu</a:t>
            </a:r>
          </a:p>
        </p:txBody>
      </p:sp>
    </p:spTree>
    <p:extLst>
      <p:ext uri="{BB962C8B-B14F-4D97-AF65-F5344CB8AC3E}">
        <p14:creationId xmlns:p14="http://schemas.microsoft.com/office/powerpoint/2010/main" val="283390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600" dirty="0"/>
              <a:t>Single Character Transmission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611" y="1066800"/>
            <a:ext cx="7770778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4800600"/>
            <a:ext cx="709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transmission begins with a start bit, which is followed by 8  or 9 data bits, then possibly a parity bit, and ends with one or more stop bits</a:t>
            </a:r>
          </a:p>
        </p:txBody>
      </p:sp>
    </p:spTree>
    <p:extLst>
      <p:ext uri="{BB962C8B-B14F-4D97-AF65-F5344CB8AC3E}">
        <p14:creationId xmlns:p14="http://schemas.microsoft.com/office/powerpoint/2010/main" val="123720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Sequential Transmissions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95400"/>
            <a:ext cx="7736048" cy="3903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5105400"/>
            <a:ext cx="74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sequential transmissions, the start bit of the subsequent character(s) follows immediately after the prior transmission’s stop bit(s) </a:t>
            </a:r>
          </a:p>
        </p:txBody>
      </p:sp>
    </p:spTree>
    <p:extLst>
      <p:ext uri="{BB962C8B-B14F-4D97-AF65-F5344CB8AC3E}">
        <p14:creationId xmlns:p14="http://schemas.microsoft.com/office/powerpoint/2010/main" val="263611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B42C-89BE-4E14-ABDF-5D6D5904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Vintage Data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8C863-0C63-44D2-9274-F2631E29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262" y="1600200"/>
            <a:ext cx="67614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/>
              <a:t>RS-232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/>
              <a:t>RS-232 is a standard for serial communication that specifies:</a:t>
            </a:r>
          </a:p>
          <a:p>
            <a:pPr lvl="1"/>
            <a:r>
              <a:rPr lang="en-US" dirty="0"/>
              <a:t>Connectors</a:t>
            </a:r>
          </a:p>
          <a:p>
            <a:pPr lvl="1"/>
            <a:r>
              <a:rPr lang="en-US" dirty="0"/>
              <a:t>Pin Assignments</a:t>
            </a:r>
          </a:p>
          <a:p>
            <a:pPr lvl="1"/>
            <a:r>
              <a:rPr lang="en-US" dirty="0"/>
              <a:t>Voltage Levels</a:t>
            </a:r>
          </a:p>
          <a:p>
            <a:pPr lvl="1"/>
            <a:r>
              <a:rPr lang="en-US" dirty="0"/>
              <a:t>Baud Rates</a:t>
            </a:r>
          </a:p>
          <a:p>
            <a:r>
              <a:rPr lang="en-US" dirty="0"/>
              <a:t>RS-232 uses a bipolar signal to represent logic values</a:t>
            </a:r>
          </a:p>
          <a:p>
            <a:pPr lvl="1"/>
            <a:r>
              <a:rPr lang="en-US" dirty="0"/>
              <a:t>+3V to +12V – represents a logical 0</a:t>
            </a:r>
          </a:p>
          <a:p>
            <a:pPr lvl="1"/>
            <a:r>
              <a:rPr lang="en-US" dirty="0"/>
              <a:t>-12V to -3V – represents a logical 1</a:t>
            </a:r>
          </a:p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DTE – Data Terminal Equipment (Like a terminal)</a:t>
            </a:r>
          </a:p>
          <a:p>
            <a:pPr lvl="1"/>
            <a:r>
              <a:rPr lang="en-US" dirty="0"/>
              <a:t>DCE – Data-Circuit Terminating Equipment (Like a modem)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9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/>
              <a:t>PIC32 UARTs on MX7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sz="2400" b="0" dirty="0"/>
              <a:t>The PIC32 microcontroller has six UARTs</a:t>
            </a:r>
          </a:p>
          <a:p>
            <a:r>
              <a:rPr lang="en-US" sz="2400" b="0" dirty="0"/>
              <a:t>Two UARTs are accessible on the MX-7 development board</a:t>
            </a:r>
          </a:p>
          <a:p>
            <a:r>
              <a:rPr lang="en-US" sz="2400" b="0" dirty="0"/>
              <a:t>On the MX-7 board, UART1 is connected to the USB serial converter – Using this UART can cause problems when using the MPIDE development system.</a:t>
            </a:r>
          </a:p>
          <a:p>
            <a:r>
              <a:rPr lang="en-US" sz="2400" b="0" dirty="0"/>
              <a:t>UART2 signals are accessible via connector JF</a:t>
            </a:r>
          </a:p>
        </p:txBody>
      </p:sp>
    </p:spTree>
    <p:extLst>
      <p:ext uri="{BB962C8B-B14F-4D97-AF65-F5344CB8AC3E}">
        <p14:creationId xmlns:p14="http://schemas.microsoft.com/office/powerpoint/2010/main" val="195046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3200" dirty="0"/>
              <a:t>UART SFRs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42F0C-096C-6947-A7E4-A3E5372C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9" y="783771"/>
            <a:ext cx="8267205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0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640B-8902-4327-BF01-593D31F1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600" dirty="0"/>
              <a:t>UART2 Connection on MX7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EA18A1-3245-40C1-9CD8-1D07741DA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286000" y="164960"/>
            <a:ext cx="5029199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3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AC26-008D-4D2D-859B-7BCA974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600" dirty="0"/>
              <a:t>UART Crossover Cable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44FC5-3B71-469A-8265-9AED0344D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1066800"/>
            <a:ext cx="3794523" cy="5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32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5FAD-EFB3-4BB7-AA16-63E351E92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en-US" sz="3600" dirty="0"/>
              <a:t>Multi-Character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79C53-F122-42DF-9C25-D9FB98FBC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28" r="14571"/>
          <a:stretch/>
        </p:blipFill>
        <p:spPr>
          <a:xfrm>
            <a:off x="952500" y="838200"/>
            <a:ext cx="7239000" cy="5484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1BE2EA-A0AC-44F9-9993-5D59CB16C94D}"/>
                  </a:ext>
                </a:extLst>
              </p14:cNvPr>
              <p14:cNvContentPartPr/>
              <p14:nvPr/>
            </p14:nvContentPartPr>
            <p14:xfrm>
              <a:off x="10299181" y="126574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1BE2EA-A0AC-44F9-9993-5D59CB16C9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1181" y="124810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089D41-47B1-492D-A69C-0EDB4BA49D89}"/>
                  </a:ext>
                </a:extLst>
              </p14:cNvPr>
              <p14:cNvContentPartPr/>
              <p14:nvPr/>
            </p14:nvContentPartPr>
            <p14:xfrm>
              <a:off x="-1759019" y="240118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089D41-47B1-492D-A69C-0EDB4BA49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76659" y="238354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1BCCBD8-11DC-4013-AA1D-5EF887D08398}"/>
              </a:ext>
            </a:extLst>
          </p:cNvPr>
          <p:cNvGrpSpPr/>
          <p:nvPr/>
        </p:nvGrpSpPr>
        <p:grpSpPr>
          <a:xfrm>
            <a:off x="2050527" y="3796726"/>
            <a:ext cx="261720" cy="1052280"/>
            <a:chOff x="2050527" y="3796726"/>
            <a:chExt cx="261720" cy="10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AA2C34-4F4D-4E74-B0C4-78C7C20B9B9D}"/>
                    </a:ext>
                  </a:extLst>
                </p14:cNvPr>
                <p14:cNvContentPartPr/>
                <p14:nvPr/>
              </p14:nvContentPartPr>
              <p14:xfrm>
                <a:off x="2050527" y="4644166"/>
                <a:ext cx="209160" cy="204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AA2C34-4F4D-4E74-B0C4-78C7C20B9B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2887" y="4626526"/>
                  <a:ext cx="244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444188A-D288-4B44-AF5C-AC3CEDD7B9CD}"/>
                    </a:ext>
                  </a:extLst>
                </p14:cNvPr>
                <p14:cNvContentPartPr/>
                <p14:nvPr/>
              </p14:nvContentPartPr>
              <p14:xfrm>
                <a:off x="2086527" y="4517086"/>
                <a:ext cx="196200" cy="49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444188A-D288-4B44-AF5C-AC3CEDD7B9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68887" y="4499446"/>
                  <a:ext cx="231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A33223-667A-4BD3-A305-EC982459F87A}"/>
                    </a:ext>
                  </a:extLst>
                </p14:cNvPr>
                <p14:cNvContentPartPr/>
                <p14:nvPr/>
              </p14:nvContentPartPr>
              <p14:xfrm>
                <a:off x="2074647" y="4459846"/>
                <a:ext cx="25560" cy="135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A33223-667A-4BD3-A305-EC982459F87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7007" y="4441846"/>
                  <a:ext cx="61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895BDF-E4B6-4781-968E-635B96883753}"/>
                    </a:ext>
                  </a:extLst>
                </p14:cNvPr>
                <p14:cNvContentPartPr/>
                <p14:nvPr/>
              </p14:nvContentPartPr>
              <p14:xfrm>
                <a:off x="2071767" y="4265806"/>
                <a:ext cx="240480" cy="167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895BDF-E4B6-4781-968E-635B968837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3767" y="4247806"/>
                  <a:ext cx="276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394209-2E33-41AD-8EF1-64AB9E2B7F30}"/>
                    </a:ext>
                  </a:extLst>
                </p14:cNvPr>
                <p14:cNvContentPartPr/>
                <p14:nvPr/>
              </p14:nvContentPartPr>
              <p14:xfrm>
                <a:off x="2069247" y="4077526"/>
                <a:ext cx="190080" cy="12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394209-2E33-41AD-8EF1-64AB9E2B7F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247" y="4059886"/>
                  <a:ext cx="225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A2BAAF-D0C7-4F44-8A2C-22D78E1E0AEF}"/>
                    </a:ext>
                  </a:extLst>
                </p14:cNvPr>
                <p14:cNvContentPartPr/>
                <p14:nvPr/>
              </p14:nvContentPartPr>
              <p14:xfrm>
                <a:off x="2111007" y="3969166"/>
                <a:ext cx="167760" cy="2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A2BAAF-D0C7-4F44-8A2C-22D78E1E0A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93367" y="3951166"/>
                  <a:ext cx="203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33ED72-B1A1-4F68-8EFD-780BC2FD9353}"/>
                    </a:ext>
                  </a:extLst>
                </p14:cNvPr>
                <p14:cNvContentPartPr/>
                <p14:nvPr/>
              </p14:nvContentPartPr>
              <p14:xfrm>
                <a:off x="2082207" y="3919846"/>
                <a:ext cx="26640" cy="144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33ED72-B1A1-4F68-8EFD-780BC2FD93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64567" y="3901846"/>
                  <a:ext cx="62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0B89DE-A7AB-4779-B17B-20BDEC62C3AD}"/>
                    </a:ext>
                  </a:extLst>
                </p14:cNvPr>
                <p14:cNvContentPartPr/>
                <p14:nvPr/>
              </p14:nvContentPartPr>
              <p14:xfrm>
                <a:off x="2202087" y="3796726"/>
                <a:ext cx="24480" cy="72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0B89DE-A7AB-4779-B17B-20BDEC62C3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84087" y="3778726"/>
                  <a:ext cx="6012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31F1073-AE73-4C5B-B4A1-1876D18BD1EA}"/>
                  </a:ext>
                </a:extLst>
              </p14:cNvPr>
              <p14:cNvContentPartPr/>
              <p14:nvPr/>
            </p14:nvContentPartPr>
            <p14:xfrm>
              <a:off x="2504127" y="3341686"/>
              <a:ext cx="5040" cy="14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31F1073-AE73-4C5B-B4A1-1876D18BD1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6487" y="3324046"/>
                <a:ext cx="40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9340E19-2BB6-4C71-8FA0-6C985EBD4C78}"/>
                  </a:ext>
                </a:extLst>
              </p14:cNvPr>
              <p14:cNvContentPartPr/>
              <p14:nvPr/>
            </p14:nvContentPartPr>
            <p14:xfrm>
              <a:off x="2669007" y="3296326"/>
              <a:ext cx="80640" cy="176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9340E19-2BB6-4C71-8FA0-6C985EBD4C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51007" y="3278326"/>
                <a:ext cx="116280" cy="2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3133CCD-A56C-489A-AF87-605EF1C5DB34}"/>
              </a:ext>
            </a:extLst>
          </p:cNvPr>
          <p:cNvGrpSpPr/>
          <p:nvPr/>
        </p:nvGrpSpPr>
        <p:grpSpPr>
          <a:xfrm>
            <a:off x="2932887" y="3259966"/>
            <a:ext cx="333360" cy="199440"/>
            <a:chOff x="2932887" y="3259966"/>
            <a:chExt cx="33336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72DD1AF-151B-41B1-A738-23CCF8D9D844}"/>
                    </a:ext>
                  </a:extLst>
                </p14:cNvPr>
                <p14:cNvContentPartPr/>
                <p14:nvPr/>
              </p14:nvContentPartPr>
              <p14:xfrm>
                <a:off x="2932887" y="3302446"/>
                <a:ext cx="115920" cy="140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72DD1AF-151B-41B1-A738-23CCF8D9D8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15247" y="3284446"/>
                  <a:ext cx="151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76D12A-C72B-498A-8260-B42EA190F555}"/>
                    </a:ext>
                  </a:extLst>
                </p14:cNvPr>
                <p14:cNvContentPartPr/>
                <p14:nvPr/>
              </p14:nvContentPartPr>
              <p14:xfrm>
                <a:off x="3173727" y="3259966"/>
                <a:ext cx="92520" cy="1360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76D12A-C72B-498A-8260-B42EA190F5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55727" y="3242326"/>
                  <a:ext cx="128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6EFB9A-7809-452D-9479-1901D88A08B4}"/>
                    </a:ext>
                  </a:extLst>
                </p14:cNvPr>
                <p14:cNvContentPartPr/>
                <p14:nvPr/>
              </p14:nvContentPartPr>
              <p14:xfrm>
                <a:off x="3236727" y="3277966"/>
                <a:ext cx="23400" cy="181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6EFB9A-7809-452D-9479-1901D88A08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19087" y="3259966"/>
                  <a:ext cx="590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ED103B-2E30-4E9E-B717-92E7FF507D41}"/>
              </a:ext>
            </a:extLst>
          </p:cNvPr>
          <p:cNvGrpSpPr/>
          <p:nvPr/>
        </p:nvGrpSpPr>
        <p:grpSpPr>
          <a:xfrm>
            <a:off x="3491967" y="3258886"/>
            <a:ext cx="331200" cy="235440"/>
            <a:chOff x="3491967" y="3258886"/>
            <a:chExt cx="33120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E39824-E4C0-4192-A546-EDC094B265ED}"/>
                    </a:ext>
                  </a:extLst>
                </p14:cNvPr>
                <p14:cNvContentPartPr/>
                <p14:nvPr/>
              </p14:nvContentPartPr>
              <p14:xfrm>
                <a:off x="3495927" y="3319366"/>
                <a:ext cx="89640" cy="129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E39824-E4C0-4192-A546-EDC094B265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78287" y="3301366"/>
                  <a:ext cx="125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A681E8-1E23-4AA9-BC69-56A205E40032}"/>
                    </a:ext>
                  </a:extLst>
                </p14:cNvPr>
                <p14:cNvContentPartPr/>
                <p14:nvPr/>
              </p14:nvContentPartPr>
              <p14:xfrm>
                <a:off x="3491967" y="3258886"/>
                <a:ext cx="102240" cy="60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A681E8-1E23-4AA9-BC69-56A205E400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73967" y="3241246"/>
                  <a:ext cx="137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F84871-6062-4DA6-9786-076CAF98E078}"/>
                    </a:ext>
                  </a:extLst>
                </p14:cNvPr>
                <p14:cNvContentPartPr/>
                <p14:nvPr/>
              </p14:nvContentPartPr>
              <p14:xfrm>
                <a:off x="3729207" y="3267166"/>
                <a:ext cx="93960" cy="227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F84871-6062-4DA6-9786-076CAF98E0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1567" y="3249166"/>
                  <a:ext cx="1296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8A207D-4FD3-4B8D-BD1C-35BFBD4A7584}"/>
              </a:ext>
            </a:extLst>
          </p:cNvPr>
          <p:cNvGrpSpPr/>
          <p:nvPr/>
        </p:nvGrpSpPr>
        <p:grpSpPr>
          <a:xfrm>
            <a:off x="3977247" y="3262846"/>
            <a:ext cx="334440" cy="200880"/>
            <a:chOff x="3977247" y="3262846"/>
            <a:chExt cx="33444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6373B1-8C2D-41A9-A66B-C4B63655BBAE}"/>
                    </a:ext>
                  </a:extLst>
                </p14:cNvPr>
                <p14:cNvContentPartPr/>
                <p14:nvPr/>
              </p14:nvContentPartPr>
              <p14:xfrm>
                <a:off x="3977247" y="3281206"/>
                <a:ext cx="142920" cy="181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6373B1-8C2D-41A9-A66B-C4B63655BB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59607" y="3263206"/>
                  <a:ext cx="178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9F8891-F10A-410B-A376-FA11F8F18E0A}"/>
                    </a:ext>
                  </a:extLst>
                </p14:cNvPr>
                <p14:cNvContentPartPr/>
                <p14:nvPr/>
              </p14:nvContentPartPr>
              <p14:xfrm>
                <a:off x="4209087" y="3262846"/>
                <a:ext cx="69840" cy="58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9F8891-F10A-410B-A376-FA11F8F18E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91087" y="3244846"/>
                  <a:ext cx="105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EDBD5A1-37D1-466F-A9D1-64602B19A097}"/>
                    </a:ext>
                  </a:extLst>
                </p14:cNvPr>
                <p14:cNvContentPartPr/>
                <p14:nvPr/>
              </p14:nvContentPartPr>
              <p14:xfrm>
                <a:off x="4240047" y="3385246"/>
                <a:ext cx="71640" cy="78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EDBD5A1-37D1-466F-A9D1-64602B19A0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2407" y="3367246"/>
                  <a:ext cx="1072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90CB0D-89BB-4757-A7EB-724808A41EB3}"/>
              </a:ext>
            </a:extLst>
          </p:cNvPr>
          <p:cNvGrpSpPr/>
          <p:nvPr/>
        </p:nvGrpSpPr>
        <p:grpSpPr>
          <a:xfrm>
            <a:off x="4387287" y="3755686"/>
            <a:ext cx="512640" cy="1085040"/>
            <a:chOff x="4387287" y="3755686"/>
            <a:chExt cx="512640" cy="10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FA2F34-48EE-4156-9E08-BB7860CA2178}"/>
                    </a:ext>
                  </a:extLst>
                </p14:cNvPr>
                <p14:cNvContentPartPr/>
                <p14:nvPr/>
              </p14:nvContentPartPr>
              <p14:xfrm>
                <a:off x="4387287" y="4549486"/>
                <a:ext cx="141480" cy="111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FA2F34-48EE-4156-9E08-BB7860CA21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69647" y="4531486"/>
                  <a:ext cx="177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2FBF96-9FD9-4F59-BEF8-53BD224AFD25}"/>
                    </a:ext>
                  </a:extLst>
                </p14:cNvPr>
                <p14:cNvContentPartPr/>
                <p14:nvPr/>
              </p14:nvContentPartPr>
              <p14:xfrm>
                <a:off x="4430487" y="4441126"/>
                <a:ext cx="83160" cy="10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2FBF96-9FD9-4F59-BEF8-53BD224AFD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12847" y="4423486"/>
                  <a:ext cx="118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89A1763-4C61-46C7-B3A5-0906BF5DAB11}"/>
                    </a:ext>
                  </a:extLst>
                </p14:cNvPr>
                <p14:cNvContentPartPr/>
                <p14:nvPr/>
              </p14:nvContentPartPr>
              <p14:xfrm>
                <a:off x="4407087" y="4315486"/>
                <a:ext cx="7920" cy="180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89A1763-4C61-46C7-B3A5-0906BF5DAB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9447" y="4297846"/>
                  <a:ext cx="43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330D588-DA25-4E3A-917C-0811790C86D1}"/>
                    </a:ext>
                  </a:extLst>
                </p14:cNvPr>
                <p14:cNvContentPartPr/>
                <p14:nvPr/>
              </p14:nvContentPartPr>
              <p14:xfrm>
                <a:off x="4419327" y="4207846"/>
                <a:ext cx="108000" cy="89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330D588-DA25-4E3A-917C-0811790C86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01687" y="4190206"/>
                  <a:ext cx="143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C0C7CD-32C2-47D2-8C0E-5ADD193E16B3}"/>
                    </a:ext>
                  </a:extLst>
                </p14:cNvPr>
                <p14:cNvContentPartPr/>
                <p14:nvPr/>
              </p14:nvContentPartPr>
              <p14:xfrm>
                <a:off x="4430127" y="4078246"/>
                <a:ext cx="149040" cy="3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C0C7CD-32C2-47D2-8C0E-5ADD193E16B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12127" y="4060606"/>
                  <a:ext cx="184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B20D4FB-64F2-465E-97D6-7D805409C5A9}"/>
                    </a:ext>
                  </a:extLst>
                </p14:cNvPr>
                <p14:cNvContentPartPr/>
                <p14:nvPr/>
              </p14:nvContentPartPr>
              <p14:xfrm>
                <a:off x="4413927" y="3973486"/>
                <a:ext cx="65880" cy="134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B20D4FB-64F2-465E-97D6-7D805409C5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96287" y="3955486"/>
                  <a:ext cx="101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20DF58-08C4-45B5-8E80-459628D91E0E}"/>
                    </a:ext>
                  </a:extLst>
                </p14:cNvPr>
                <p14:cNvContentPartPr/>
                <p14:nvPr/>
              </p14:nvContentPartPr>
              <p14:xfrm>
                <a:off x="4496367" y="3755686"/>
                <a:ext cx="23760" cy="123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20DF58-08C4-45B5-8E80-459628D91E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78367" y="3737686"/>
                  <a:ext cx="5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51067F-77FD-46E5-9734-685A3F83420D}"/>
                    </a:ext>
                  </a:extLst>
                </p14:cNvPr>
                <p14:cNvContentPartPr/>
                <p14:nvPr/>
              </p14:nvContentPartPr>
              <p14:xfrm>
                <a:off x="4699767" y="4611766"/>
                <a:ext cx="200160" cy="22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51067F-77FD-46E5-9734-685A3F8342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81767" y="4593766"/>
                  <a:ext cx="235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8B2F2-4B5B-4CF5-9158-927732289DEE}"/>
                    </a:ext>
                  </a:extLst>
                </p14:cNvPr>
                <p14:cNvContentPartPr/>
                <p14:nvPr/>
              </p14:nvContentPartPr>
              <p14:xfrm>
                <a:off x="4733607" y="4515646"/>
                <a:ext cx="158040" cy="8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8B2F2-4B5B-4CF5-9158-927732289D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15967" y="4498006"/>
                  <a:ext cx="193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D2BDD8-2D9D-49F8-A6B1-D9991D28B487}"/>
                    </a:ext>
                  </a:extLst>
                </p14:cNvPr>
                <p14:cNvContentPartPr/>
                <p14:nvPr/>
              </p14:nvContentPartPr>
              <p14:xfrm>
                <a:off x="4723167" y="4429246"/>
                <a:ext cx="24480" cy="169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D2BDD8-2D9D-49F8-A6B1-D9991D28B48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05527" y="4411606"/>
                  <a:ext cx="60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E4FFCF-8B15-4632-911E-1DF0AC5124C1}"/>
                    </a:ext>
                  </a:extLst>
                </p14:cNvPr>
                <p14:cNvContentPartPr/>
                <p14:nvPr/>
              </p14:nvContentPartPr>
              <p14:xfrm>
                <a:off x="4735047" y="4328086"/>
                <a:ext cx="139320" cy="10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E4FFCF-8B15-4632-911E-1DF0AC5124C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17047" y="4310446"/>
                  <a:ext cx="174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59C5DD-D26D-44AC-BEFD-B5C399986BC1}"/>
                    </a:ext>
                  </a:extLst>
                </p14:cNvPr>
                <p14:cNvContentPartPr/>
                <p14:nvPr/>
              </p14:nvContentPartPr>
              <p14:xfrm>
                <a:off x="4743687" y="4149166"/>
                <a:ext cx="129240" cy="122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59C5DD-D26D-44AC-BEFD-B5C399986BC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26047" y="4131166"/>
                  <a:ext cx="164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571ADE-7789-46D7-9BC1-188B9F8A3E6B}"/>
                    </a:ext>
                  </a:extLst>
                </p14:cNvPr>
                <p14:cNvContentPartPr/>
                <p14:nvPr/>
              </p14:nvContentPartPr>
              <p14:xfrm>
                <a:off x="4732167" y="4100926"/>
                <a:ext cx="124200" cy="26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571ADE-7789-46D7-9BC1-188B9F8A3E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14167" y="4083286"/>
                  <a:ext cx="159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8ECE51B-A4C4-4FB9-96D8-759FFFE206A5}"/>
                    </a:ext>
                  </a:extLst>
                </p14:cNvPr>
                <p14:cNvContentPartPr/>
                <p14:nvPr/>
              </p14:nvContentPartPr>
              <p14:xfrm>
                <a:off x="4746567" y="4053046"/>
                <a:ext cx="13320" cy="121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8ECE51B-A4C4-4FB9-96D8-759FFFE206A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8927" y="4035046"/>
                  <a:ext cx="48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C3B2CD-112A-44A1-9D31-E9C7C6A956D7}"/>
                    </a:ext>
                  </a:extLst>
                </p14:cNvPr>
                <p14:cNvContentPartPr/>
                <p14:nvPr/>
              </p14:nvContentPartPr>
              <p14:xfrm>
                <a:off x="4801647" y="3765046"/>
                <a:ext cx="9360" cy="193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C3B2CD-112A-44A1-9D31-E9C7C6A956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4007" y="3747406"/>
                  <a:ext cx="4500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27B668-A0F6-4DED-8A66-3F8EFB71AA16}"/>
              </a:ext>
            </a:extLst>
          </p:cNvPr>
          <p:cNvGrpSpPr/>
          <p:nvPr/>
        </p:nvGrpSpPr>
        <p:grpSpPr>
          <a:xfrm>
            <a:off x="5095047" y="3297766"/>
            <a:ext cx="216000" cy="150840"/>
            <a:chOff x="5095047" y="3297766"/>
            <a:chExt cx="216000" cy="15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3F35ED-7BF6-4604-991B-27BDAFD73DD3}"/>
                    </a:ext>
                  </a:extLst>
                </p14:cNvPr>
                <p14:cNvContentPartPr/>
                <p14:nvPr/>
              </p14:nvContentPartPr>
              <p14:xfrm>
                <a:off x="5095047" y="3327286"/>
                <a:ext cx="9720" cy="11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3F35ED-7BF6-4604-991B-27BDAFD73D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77047" y="3309646"/>
                  <a:ext cx="45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77E104-4384-4F3A-81DB-39910EEACFB0}"/>
                    </a:ext>
                  </a:extLst>
                </p14:cNvPr>
                <p14:cNvContentPartPr/>
                <p14:nvPr/>
              </p14:nvContentPartPr>
              <p14:xfrm>
                <a:off x="5242287" y="3297766"/>
                <a:ext cx="68760" cy="150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77E104-4384-4F3A-81DB-39910EEACF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24287" y="3280126"/>
                  <a:ext cx="1044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F9F6A5-10DD-4ABE-8647-36773EE31AA8}"/>
              </a:ext>
            </a:extLst>
          </p:cNvPr>
          <p:cNvGrpSpPr/>
          <p:nvPr/>
        </p:nvGrpSpPr>
        <p:grpSpPr>
          <a:xfrm>
            <a:off x="5591487" y="3253846"/>
            <a:ext cx="531720" cy="195840"/>
            <a:chOff x="5591487" y="3253846"/>
            <a:chExt cx="53172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1974B9E-3B36-4C68-8342-243243659845}"/>
                    </a:ext>
                  </a:extLst>
                </p14:cNvPr>
                <p14:cNvContentPartPr/>
                <p14:nvPr/>
              </p14:nvContentPartPr>
              <p14:xfrm>
                <a:off x="5591487" y="3284806"/>
                <a:ext cx="79920" cy="152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1974B9E-3B36-4C68-8342-2432436598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73847" y="3266806"/>
                  <a:ext cx="115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4CFA65-4E0B-4DA9-8347-D743FC7EE038}"/>
                    </a:ext>
                  </a:extLst>
                </p14:cNvPr>
                <p14:cNvContentPartPr/>
                <p14:nvPr/>
              </p14:nvContentPartPr>
              <p14:xfrm>
                <a:off x="5778687" y="3284446"/>
                <a:ext cx="99000" cy="113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4CFA65-4E0B-4DA9-8347-D743FC7EE03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60687" y="3266806"/>
                  <a:ext cx="13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336C7EB-F9CF-4953-AD4C-182CEFCDD9CA}"/>
                    </a:ext>
                  </a:extLst>
                </p14:cNvPr>
                <p14:cNvContentPartPr/>
                <p14:nvPr/>
              </p14:nvContentPartPr>
              <p14:xfrm>
                <a:off x="5862207" y="3262126"/>
                <a:ext cx="21240" cy="187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336C7EB-F9CF-4953-AD4C-182CEFCDD9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44207" y="3244126"/>
                  <a:ext cx="56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100B2F-2EBE-494E-AE47-E1221031F790}"/>
                    </a:ext>
                  </a:extLst>
                </p14:cNvPr>
                <p14:cNvContentPartPr/>
                <p14:nvPr/>
              </p14:nvContentPartPr>
              <p14:xfrm>
                <a:off x="6001887" y="3298486"/>
                <a:ext cx="121320" cy="144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100B2F-2EBE-494E-AE47-E1221031F79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84247" y="3280486"/>
                  <a:ext cx="156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B30823-2410-411D-A04E-84DE53EFB134}"/>
                    </a:ext>
                  </a:extLst>
                </p14:cNvPr>
                <p14:cNvContentPartPr/>
                <p14:nvPr/>
              </p14:nvContentPartPr>
              <p14:xfrm>
                <a:off x="6026007" y="3253846"/>
                <a:ext cx="89640" cy="2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B30823-2410-411D-A04E-84DE53EFB1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08367" y="3235846"/>
                  <a:ext cx="1252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1DDA491-E31A-4DC9-8042-7EBA73634462}"/>
                  </a:ext>
                </a:extLst>
              </p14:cNvPr>
              <p14:cNvContentPartPr/>
              <p14:nvPr/>
            </p14:nvContentPartPr>
            <p14:xfrm>
              <a:off x="6358647" y="3231886"/>
              <a:ext cx="100800" cy="180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1DDA491-E31A-4DC9-8042-7EBA736344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41007" y="3214246"/>
                <a:ext cx="1364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419F7680-4F1A-47FC-B0CA-39190E55D013}"/>
              </a:ext>
            </a:extLst>
          </p:cNvPr>
          <p:cNvGrpSpPr/>
          <p:nvPr/>
        </p:nvGrpSpPr>
        <p:grpSpPr>
          <a:xfrm>
            <a:off x="6622887" y="3234766"/>
            <a:ext cx="299160" cy="223560"/>
            <a:chOff x="6622887" y="3234766"/>
            <a:chExt cx="29916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40CB1FD-BCF6-43B4-BAB4-80FB45A07A30}"/>
                    </a:ext>
                  </a:extLst>
                </p14:cNvPr>
                <p14:cNvContentPartPr/>
                <p14:nvPr/>
              </p14:nvContentPartPr>
              <p14:xfrm>
                <a:off x="6622887" y="3254206"/>
                <a:ext cx="93240" cy="162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40CB1FD-BCF6-43B4-BAB4-80FB45A07A3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05247" y="3236206"/>
                  <a:ext cx="128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DBD31F5-B1B2-4109-8CED-FE646BD1FDB6}"/>
                    </a:ext>
                  </a:extLst>
                </p14:cNvPr>
                <p14:cNvContentPartPr/>
                <p14:nvPr/>
              </p14:nvContentPartPr>
              <p14:xfrm>
                <a:off x="6819447" y="3234766"/>
                <a:ext cx="74520" cy="112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DBD31F5-B1B2-4109-8CED-FE646BD1FD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01447" y="3217126"/>
                  <a:ext cx="110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100747F-4F10-45B8-A03B-459BA46FFF3A}"/>
                    </a:ext>
                  </a:extLst>
                </p14:cNvPr>
                <p14:cNvContentPartPr/>
                <p14:nvPr/>
              </p14:nvContentPartPr>
              <p14:xfrm>
                <a:off x="6842847" y="3354646"/>
                <a:ext cx="79200" cy="103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100747F-4F10-45B8-A03B-459BA46FFF3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25207" y="3336646"/>
                  <a:ext cx="1148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0C8C2D-0810-4107-A438-8E2C1EF8F662}"/>
              </a:ext>
            </a:extLst>
          </p:cNvPr>
          <p:cNvGrpSpPr/>
          <p:nvPr/>
        </p:nvGrpSpPr>
        <p:grpSpPr>
          <a:xfrm>
            <a:off x="7040127" y="3956206"/>
            <a:ext cx="229680" cy="726120"/>
            <a:chOff x="7040127" y="3956206"/>
            <a:chExt cx="229680" cy="72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6D08DBF-43AE-40AF-8149-B4D988E5D9C3}"/>
                    </a:ext>
                  </a:extLst>
                </p14:cNvPr>
                <p14:cNvContentPartPr/>
                <p14:nvPr/>
              </p14:nvContentPartPr>
              <p14:xfrm>
                <a:off x="7040127" y="4562806"/>
                <a:ext cx="178200" cy="11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6D08DBF-43AE-40AF-8149-B4D988E5D9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22127" y="4545166"/>
                  <a:ext cx="213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19C45A9-2D52-4813-B1E3-4997B62AB226}"/>
                    </a:ext>
                  </a:extLst>
                </p14:cNvPr>
                <p14:cNvContentPartPr/>
                <p14:nvPr/>
              </p14:nvContentPartPr>
              <p14:xfrm>
                <a:off x="7072527" y="4428166"/>
                <a:ext cx="161280" cy="21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19C45A9-2D52-4813-B1E3-4997B62AB2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54887" y="4410166"/>
                  <a:ext cx="196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F88D8B-95AF-4387-98C0-08E4F5045ABB}"/>
                    </a:ext>
                  </a:extLst>
                </p14:cNvPr>
                <p14:cNvContentPartPr/>
                <p14:nvPr/>
              </p14:nvContentPartPr>
              <p14:xfrm>
                <a:off x="7073607" y="4343206"/>
                <a:ext cx="7200" cy="14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F88D8B-95AF-4387-98C0-08E4F5045A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55607" y="4325206"/>
                  <a:ext cx="4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5D9090-300D-4CC1-AC7E-B4A905A389DE}"/>
                    </a:ext>
                  </a:extLst>
                </p14:cNvPr>
                <p14:cNvContentPartPr/>
                <p14:nvPr/>
              </p14:nvContentPartPr>
              <p14:xfrm>
                <a:off x="7085127" y="4183366"/>
                <a:ext cx="150840" cy="126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5D9090-300D-4CC1-AC7E-B4A905A389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67127" y="4165726"/>
                  <a:ext cx="186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705F64-C5C2-4FB3-9D43-3649BDDBCAC3}"/>
                    </a:ext>
                  </a:extLst>
                </p14:cNvPr>
                <p14:cNvContentPartPr/>
                <p14:nvPr/>
              </p14:nvContentPartPr>
              <p14:xfrm>
                <a:off x="7126527" y="4071046"/>
                <a:ext cx="143280" cy="3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705F64-C5C2-4FB3-9D43-3649BDDBCA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08887" y="4053046"/>
                  <a:ext cx="17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00B6106-C808-4AF9-A968-23FD499DBACD}"/>
                    </a:ext>
                  </a:extLst>
                </p14:cNvPr>
                <p14:cNvContentPartPr/>
                <p14:nvPr/>
              </p14:nvContentPartPr>
              <p14:xfrm>
                <a:off x="7075047" y="3956206"/>
                <a:ext cx="136800" cy="120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00B6106-C808-4AF9-A968-23FD499DBA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57407" y="3938206"/>
                  <a:ext cx="172440" cy="15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50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E26F7-265E-42F1-B58E-9166AF3D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33399"/>
            <a:ext cx="6328857" cy="5857787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381000"/>
          </a:xfrm>
        </p:spPr>
        <p:txBody>
          <a:bodyPr/>
          <a:lstStyle/>
          <a:p>
            <a:r>
              <a:rPr lang="en-US" altLang="en-US" sz="3200" dirty="0"/>
              <a:t>PIC Architecture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172200" y="5181600"/>
            <a:ext cx="813563" cy="304800"/>
          </a:xfrm>
          <a:prstGeom prst="rect">
            <a:avLst/>
          </a:prstGeom>
          <a:solidFill>
            <a:srgbClr val="FFFF00">
              <a:alpha val="2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6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3200" dirty="0"/>
              <a:t>UART Block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8" y="1295400"/>
            <a:ext cx="84715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58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/>
              <a:t>UART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sz="2400" dirty="0"/>
              <a:t>Characteristics</a:t>
            </a:r>
          </a:p>
          <a:p>
            <a:pPr lvl="1"/>
            <a:r>
              <a:rPr lang="en-US" sz="2400" dirty="0"/>
              <a:t>Asynchronous</a:t>
            </a:r>
          </a:p>
          <a:p>
            <a:pPr lvl="1"/>
            <a:r>
              <a:rPr lang="en-US" sz="2400" dirty="0"/>
              <a:t>Uses a minimum of two signal wires, </a:t>
            </a:r>
            <a:r>
              <a:rPr lang="en-US" sz="2400" dirty="0" err="1"/>
              <a:t>Tx</a:t>
            </a:r>
            <a:r>
              <a:rPr lang="en-US" sz="2400" dirty="0"/>
              <a:t> and Rx</a:t>
            </a:r>
          </a:p>
          <a:p>
            <a:pPr lvl="1"/>
            <a:r>
              <a:rPr lang="en-US" sz="2400" dirty="0"/>
              <a:t>Can use two optional flow control signals, Request to Send (RTS) and Clear to Send (CTS)</a:t>
            </a:r>
          </a:p>
          <a:p>
            <a:pPr lvl="1"/>
            <a:r>
              <a:rPr lang="en-US" sz="2400" dirty="0"/>
              <a:t>Full Duplex communication</a:t>
            </a:r>
          </a:p>
          <a:p>
            <a:pPr lvl="1"/>
            <a:r>
              <a:rPr lang="en-US" sz="2400" dirty="0"/>
              <a:t>Supports multiple protocols and configurations</a:t>
            </a:r>
          </a:p>
          <a:p>
            <a:pPr lvl="1"/>
            <a:r>
              <a:rPr lang="en-US" sz="2400" dirty="0"/>
              <a:t>Requires both Sender and Receiver configuration of data rates and protocol options.</a:t>
            </a:r>
          </a:p>
        </p:txBody>
      </p:sp>
    </p:spTree>
    <p:extLst>
      <p:ext uri="{BB962C8B-B14F-4D97-AF65-F5344CB8AC3E}">
        <p14:creationId xmlns:p14="http://schemas.microsoft.com/office/powerpoint/2010/main" val="11343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Communication Between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devices are transferring data between each other, they require:</a:t>
            </a:r>
          </a:p>
          <a:p>
            <a:pPr lvl="1"/>
            <a:r>
              <a:rPr lang="en-US" sz="2400" dirty="0"/>
              <a:t>A protocol which defines how the data are to be extracted from the electrical signal.</a:t>
            </a:r>
          </a:p>
          <a:p>
            <a:pPr lvl="1"/>
            <a:r>
              <a:rPr lang="en-US" sz="2400" dirty="0"/>
              <a:t>A means by which to determine the start and the end of the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87059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Asynchronous Communication Protocol Detail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/>
              <a:t>For two UARTs to communicate with each other, both must be configured with identical values for:</a:t>
            </a:r>
          </a:p>
          <a:p>
            <a:pPr marL="400050" lvl="1" indent="0">
              <a:buNone/>
            </a:pPr>
            <a:r>
              <a:rPr lang="en-US" sz="2800" dirty="0"/>
              <a:t>Bit Rate Clock</a:t>
            </a:r>
          </a:p>
          <a:p>
            <a:pPr lvl="2"/>
            <a:r>
              <a:rPr lang="en-US" sz="2000" dirty="0"/>
              <a:t>Baud Rate</a:t>
            </a:r>
          </a:p>
          <a:p>
            <a:pPr marL="400050" lvl="1" indent="0">
              <a:buNone/>
            </a:pPr>
            <a:r>
              <a:rPr lang="en-US" sz="2800" dirty="0"/>
              <a:t>Framing</a:t>
            </a:r>
          </a:p>
          <a:p>
            <a:pPr lvl="2"/>
            <a:r>
              <a:rPr lang="en-US" sz="2000" dirty="0"/>
              <a:t>Start Bit</a:t>
            </a:r>
          </a:p>
          <a:p>
            <a:pPr lvl="2"/>
            <a:r>
              <a:rPr lang="en-US" sz="2000" dirty="0"/>
              <a:t>Data Bits</a:t>
            </a:r>
          </a:p>
          <a:p>
            <a:pPr lvl="2"/>
            <a:r>
              <a:rPr lang="en-US" sz="2000" dirty="0"/>
              <a:t>Parity (if used)</a:t>
            </a:r>
          </a:p>
          <a:p>
            <a:pPr lvl="2"/>
            <a:r>
              <a:rPr lang="en-US" sz="2000" dirty="0"/>
              <a:t>Stop Bits</a:t>
            </a:r>
          </a:p>
        </p:txBody>
      </p:sp>
    </p:spTree>
    <p:extLst>
      <p:ext uri="{BB962C8B-B14F-4D97-AF65-F5344CB8AC3E}">
        <p14:creationId xmlns:p14="http://schemas.microsoft.com/office/powerpoint/2010/main" val="125713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/>
              <a:t>UART Signals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/>
          <a:lstStyle/>
          <a:p>
            <a:r>
              <a:rPr lang="en-US" dirty="0"/>
              <a:t>For wired communications, the following signals are used:</a:t>
            </a:r>
          </a:p>
          <a:p>
            <a:pPr lvl="1"/>
            <a:r>
              <a:rPr lang="en-US" dirty="0" err="1"/>
              <a:t>Tx</a:t>
            </a:r>
            <a:r>
              <a:rPr lang="en-US" dirty="0"/>
              <a:t> – Transmit Data</a:t>
            </a:r>
          </a:p>
          <a:p>
            <a:pPr lvl="1"/>
            <a:r>
              <a:rPr lang="en-US" dirty="0"/>
              <a:t>Rx – Receive Data</a:t>
            </a:r>
          </a:p>
          <a:p>
            <a:pPr lvl="1"/>
            <a:r>
              <a:rPr lang="en-US" dirty="0"/>
              <a:t>CTS – Clear to Send (Optional for hardware handshake)</a:t>
            </a:r>
          </a:p>
          <a:p>
            <a:pPr lvl="1"/>
            <a:r>
              <a:rPr lang="en-US" dirty="0"/>
              <a:t>RTS – Request to Sent (Optional for hardware handshake)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648200"/>
            <a:ext cx="714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Note: The </a:t>
            </a:r>
            <a:r>
              <a:rPr lang="en-US" i="1" dirty="0" err="1">
                <a:solidFill>
                  <a:srgbClr val="FF0000"/>
                </a:solidFill>
              </a:rPr>
              <a:t>Tx</a:t>
            </a:r>
            <a:r>
              <a:rPr lang="en-US" i="1" dirty="0">
                <a:solidFill>
                  <a:srgbClr val="FF0000"/>
                </a:solidFill>
              </a:rPr>
              <a:t> line of one of the communicating devices must be tied to the Rx line of the other device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374432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04515-255F-488A-B0CB-9311AA765058}"/>
              </a:ext>
            </a:extLst>
          </p:cNvPr>
          <p:cNvSpPr/>
          <p:nvPr/>
        </p:nvSpPr>
        <p:spPr bwMode="auto">
          <a:xfrm>
            <a:off x="5426366" y="1828800"/>
            <a:ext cx="1524000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03BDF-434C-4EA7-9E40-307FAC3F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Signal Interconnects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969A2-C620-4E08-BAF3-587E96C7E27A}"/>
              </a:ext>
            </a:extLst>
          </p:cNvPr>
          <p:cNvSpPr/>
          <p:nvPr/>
        </p:nvSpPr>
        <p:spPr bwMode="auto">
          <a:xfrm>
            <a:off x="1981200" y="1828800"/>
            <a:ext cx="1524000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0148F-2911-4B09-B4DC-286AF74503A3}"/>
              </a:ext>
            </a:extLst>
          </p:cNvPr>
          <p:cNvSpPr txBox="1"/>
          <p:nvPr/>
        </p:nvSpPr>
        <p:spPr>
          <a:xfrm>
            <a:off x="2855115" y="2209800"/>
            <a:ext cx="6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42687-1005-47A7-AD44-0C96229F1E46}"/>
              </a:ext>
            </a:extLst>
          </p:cNvPr>
          <p:cNvSpPr txBox="1"/>
          <p:nvPr/>
        </p:nvSpPr>
        <p:spPr>
          <a:xfrm>
            <a:off x="5426366" y="2805628"/>
            <a:ext cx="6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A0575-3F52-40D6-A3B2-40F217D9857B}"/>
              </a:ext>
            </a:extLst>
          </p:cNvPr>
          <p:cNvSpPr txBox="1"/>
          <p:nvPr/>
        </p:nvSpPr>
        <p:spPr>
          <a:xfrm>
            <a:off x="2866464" y="2805628"/>
            <a:ext cx="6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769F7-8D45-4544-9C7D-95014CD52141}"/>
              </a:ext>
            </a:extLst>
          </p:cNvPr>
          <p:cNvSpPr txBox="1"/>
          <p:nvPr/>
        </p:nvSpPr>
        <p:spPr>
          <a:xfrm>
            <a:off x="5402047" y="2209800"/>
            <a:ext cx="62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8AD993-43A8-4042-8A26-25BFB69DC087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3480881" y="2394466"/>
            <a:ext cx="1945485" cy="0"/>
          </a:xfrm>
          <a:prstGeom prst="straightConnector1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5B5ABA-DDD4-47D4-A040-27B5F494B9D7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H="1">
            <a:off x="3492230" y="2990294"/>
            <a:ext cx="1934136" cy="0"/>
          </a:xfrm>
          <a:prstGeom prst="straightConnector1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644583-CCC6-4B84-8CC7-6DF3363E40C3}"/>
              </a:ext>
            </a:extLst>
          </p:cNvPr>
          <p:cNvSpPr txBox="1"/>
          <p:nvPr/>
        </p:nvSpPr>
        <p:spPr>
          <a:xfrm>
            <a:off x="2814536" y="33356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EAE97-98AE-41AE-A0C2-1A44CD8D59A2}"/>
              </a:ext>
            </a:extLst>
          </p:cNvPr>
          <p:cNvSpPr txBox="1"/>
          <p:nvPr/>
        </p:nvSpPr>
        <p:spPr>
          <a:xfrm>
            <a:off x="5421502" y="378650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CDCE94-78D7-4213-8DEF-60575D770C60}"/>
              </a:ext>
            </a:extLst>
          </p:cNvPr>
          <p:cNvSpPr txBox="1"/>
          <p:nvPr/>
        </p:nvSpPr>
        <p:spPr>
          <a:xfrm>
            <a:off x="2775626" y="37806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5C4EC2-DDA5-4A46-9F0F-E79FA1426F17}"/>
              </a:ext>
            </a:extLst>
          </p:cNvPr>
          <p:cNvSpPr txBox="1"/>
          <p:nvPr/>
        </p:nvSpPr>
        <p:spPr>
          <a:xfrm>
            <a:off x="5421502" y="331370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B8FCA7-B9F3-4C9C-82E7-F382359C7F72}"/>
              </a:ext>
            </a:extLst>
          </p:cNvPr>
          <p:cNvCxnSpPr>
            <a:cxnSpLocks/>
          </p:cNvCxnSpPr>
          <p:nvPr/>
        </p:nvCxnSpPr>
        <p:spPr bwMode="auto">
          <a:xfrm>
            <a:off x="3456562" y="3498375"/>
            <a:ext cx="1945485" cy="0"/>
          </a:xfrm>
          <a:prstGeom prst="straightConnector1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FF5E3D-DF90-471E-AEA7-C135E8731475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6562" y="3965990"/>
            <a:ext cx="1934136" cy="0"/>
          </a:xfrm>
          <a:prstGeom prst="straightConnector1">
            <a:avLst/>
          </a:prstGeom>
          <a:solidFill>
            <a:srgbClr val="FF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723BA97-7650-406A-9B45-D563C18CA9E6}"/>
              </a:ext>
            </a:extLst>
          </p:cNvPr>
          <p:cNvSpPr/>
          <p:nvPr/>
        </p:nvSpPr>
        <p:spPr bwMode="auto">
          <a:xfrm>
            <a:off x="4343400" y="3335615"/>
            <a:ext cx="381000" cy="93158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60A2DE-E19A-401C-815C-79F3417E02DA}"/>
              </a:ext>
            </a:extLst>
          </p:cNvPr>
          <p:cNvSpPr txBox="1"/>
          <p:nvPr/>
        </p:nvSpPr>
        <p:spPr>
          <a:xfrm>
            <a:off x="3939540" y="4316337"/>
            <a:ext cx="126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Optional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EAAF18-0A20-417C-9899-4755DBAAA7A5}"/>
              </a:ext>
            </a:extLst>
          </p:cNvPr>
          <p:cNvSpPr txBox="1"/>
          <p:nvPr/>
        </p:nvSpPr>
        <p:spPr>
          <a:xfrm>
            <a:off x="2210275" y="1394940"/>
            <a:ext cx="99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AA95E-96B6-4F6F-9A5B-17C9CB1A9538}"/>
              </a:ext>
            </a:extLst>
          </p:cNvPr>
          <p:cNvSpPr txBox="1"/>
          <p:nvPr/>
        </p:nvSpPr>
        <p:spPr>
          <a:xfrm>
            <a:off x="5689832" y="1390094"/>
            <a:ext cx="99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 2</a:t>
            </a:r>
          </a:p>
        </p:txBody>
      </p:sp>
    </p:spTree>
    <p:extLst>
      <p:ext uri="{BB962C8B-B14F-4D97-AF65-F5344CB8AC3E}">
        <p14:creationId xmlns:p14="http://schemas.microsoft.com/office/powerpoint/2010/main" val="158054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UART Data 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/>
              <a:t>When the communication link is idle, the transmit line is at a logical one level.</a:t>
            </a:r>
          </a:p>
          <a:p>
            <a:r>
              <a:rPr lang="en-US" dirty="0"/>
              <a:t>When a transmission is starting, the transmit line is lowered to a logical zero level and is held for one bit time.  This is what is called the start bit.</a:t>
            </a:r>
          </a:p>
          <a:p>
            <a:r>
              <a:rPr lang="en-US" dirty="0"/>
              <a:t>Following the start bit, 8 or 9 data bits are transmitted.</a:t>
            </a:r>
          </a:p>
          <a:p>
            <a:r>
              <a:rPr lang="en-US" dirty="0"/>
              <a:t>If 8 data bits are being transmitted, an optional parity bit may be transmitted.</a:t>
            </a:r>
          </a:p>
          <a:p>
            <a:r>
              <a:rPr lang="en-US" dirty="0"/>
              <a:t>After the data and parity bits have been transmitted, the transmit line is raised to a logic one level for one or two bit times, indicating the end of the transmission.  The end bit(s) are called the stop bit(s).</a:t>
            </a:r>
          </a:p>
        </p:txBody>
      </p:sp>
    </p:spTree>
    <p:extLst>
      <p:ext uri="{BB962C8B-B14F-4D97-AF65-F5344CB8AC3E}">
        <p14:creationId xmlns:p14="http://schemas.microsoft.com/office/powerpoint/2010/main" val="30975033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A5002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15413</TotalTime>
  <Words>571</Words>
  <Application>Microsoft Office PowerPoint</Application>
  <PresentationFormat>On-screen Show (4:3)</PresentationFormat>
  <Paragraphs>89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Arial Rounded MT Bold</vt:lpstr>
      <vt:lpstr>Default Design</vt:lpstr>
      <vt:lpstr>UART Interface</vt:lpstr>
      <vt:lpstr>PIC Architecture</vt:lpstr>
      <vt:lpstr>UART Block Diagram</vt:lpstr>
      <vt:lpstr>UART Interface</vt:lpstr>
      <vt:lpstr>Communication Between Devices</vt:lpstr>
      <vt:lpstr>Asynchronous Communication Protocol Detail </vt:lpstr>
      <vt:lpstr>UART Signals</vt:lpstr>
      <vt:lpstr>Signal Interconnects</vt:lpstr>
      <vt:lpstr>UART Data Communication Protocol</vt:lpstr>
      <vt:lpstr>Single Character Transmission</vt:lpstr>
      <vt:lpstr>Sequential Transmissions</vt:lpstr>
      <vt:lpstr>Vintage Data Terminal</vt:lpstr>
      <vt:lpstr>RS-232</vt:lpstr>
      <vt:lpstr>PIC32 UARTs on MX7</vt:lpstr>
      <vt:lpstr>UART SFRs</vt:lpstr>
      <vt:lpstr>UART2 Connection on MX7</vt:lpstr>
      <vt:lpstr>UART Crossover Cable</vt:lpstr>
      <vt:lpstr>Multi-Character Transmission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334L</dc:title>
  <dc:subject/>
  <dc:creator>Edward Nava</dc:creator>
  <cp:keywords/>
  <dc:description/>
  <cp:lastModifiedBy>Edward John Nava</cp:lastModifiedBy>
  <cp:revision>418</cp:revision>
  <cp:lastPrinted>2013-02-07T18:58:36Z</cp:lastPrinted>
  <dcterms:created xsi:type="dcterms:W3CDTF">2011-01-25T19:23:37Z</dcterms:created>
  <dcterms:modified xsi:type="dcterms:W3CDTF">2020-04-02T17:47:36Z</dcterms:modified>
  <cp:category/>
</cp:coreProperties>
</file>